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43" r:id="rId4"/>
    <p:sldMasterId id="2147483744" r:id="rId5"/>
    <p:sldMasterId id="2147483745" r:id="rId6"/>
    <p:sldMasterId id="2147483746"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Lst>
  <p:sldSz cy="5143500" cx="9144000"/>
  <p:notesSz cx="6858000" cy="9144000"/>
  <p:embeddedFontLst>
    <p:embeddedFont>
      <p:font typeface="Raleway"/>
      <p:regular r:id="rId43"/>
      <p:bold r:id="rId44"/>
      <p:italic r:id="rId45"/>
      <p:boldItalic r:id="rId46"/>
    </p:embeddedFont>
    <p:embeddedFont>
      <p:font typeface="Proxima Nova"/>
      <p:regular r:id="rId47"/>
      <p:bold r:id="rId48"/>
      <p:italic r:id="rId49"/>
      <p:boldItalic r:id="rId50"/>
    </p:embeddedFont>
    <p:embeddedFont>
      <p:font typeface="Nunito"/>
      <p:regular r:id="rId51"/>
      <p:bold r:id="rId52"/>
      <p:italic r:id="rId53"/>
      <p:boldItalic r:id="rId54"/>
    </p:embeddedFont>
    <p:embeddedFont>
      <p:font typeface="Spectral Light"/>
      <p:regular r:id="rId55"/>
      <p:bold r:id="rId56"/>
      <p:italic r:id="rId57"/>
      <p:boldItalic r:id="rId58"/>
    </p:embeddedFont>
    <p:embeddedFont>
      <p:font typeface="DM Sans"/>
      <p:regular r:id="rId59"/>
      <p:bold r:id="rId60"/>
      <p:italic r:id="rId61"/>
      <p:boldItalic r:id="rId62"/>
    </p:embeddedFont>
    <p:embeddedFont>
      <p:font typeface="Merriweather"/>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font" Target="fonts/Raleway-bold.fntdata"/><Relationship Id="rId43" Type="http://schemas.openxmlformats.org/officeDocument/2006/relationships/font" Target="fonts/Raleway-regular.fntdata"/><Relationship Id="rId46" Type="http://schemas.openxmlformats.org/officeDocument/2006/relationships/font" Target="fonts/Raleway-boldItalic.fntdata"/><Relationship Id="rId45" Type="http://schemas.openxmlformats.org/officeDocument/2006/relationships/font" Target="fonts/Raleway-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DMSans-boldItalic.fntdata"/><Relationship Id="rId61" Type="http://schemas.openxmlformats.org/officeDocument/2006/relationships/font" Target="fonts/DMSans-italic.fntdata"/><Relationship Id="rId20" Type="http://schemas.openxmlformats.org/officeDocument/2006/relationships/slide" Target="slides/slide12.xml"/><Relationship Id="rId64" Type="http://schemas.openxmlformats.org/officeDocument/2006/relationships/font" Target="fonts/Merriweather-bold.fntdata"/><Relationship Id="rId63" Type="http://schemas.openxmlformats.org/officeDocument/2006/relationships/font" Target="fonts/Merriweather-regular.fntdata"/><Relationship Id="rId22" Type="http://schemas.openxmlformats.org/officeDocument/2006/relationships/slide" Target="slides/slide14.xml"/><Relationship Id="rId66" Type="http://schemas.openxmlformats.org/officeDocument/2006/relationships/font" Target="fonts/Merriweather-boldItalic.fntdata"/><Relationship Id="rId21" Type="http://schemas.openxmlformats.org/officeDocument/2006/relationships/slide" Target="slides/slide13.xml"/><Relationship Id="rId65" Type="http://schemas.openxmlformats.org/officeDocument/2006/relationships/font" Target="fonts/Merriweather-italic.fntdata"/><Relationship Id="rId24" Type="http://schemas.openxmlformats.org/officeDocument/2006/relationships/slide" Target="slides/slide16.xml"/><Relationship Id="rId23" Type="http://schemas.openxmlformats.org/officeDocument/2006/relationships/slide" Target="slides/slide15.xml"/><Relationship Id="rId60" Type="http://schemas.openxmlformats.org/officeDocument/2006/relationships/font" Target="fonts/DMSans-bold.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Nunito-regular.fntdata"/><Relationship Id="rId50" Type="http://schemas.openxmlformats.org/officeDocument/2006/relationships/font" Target="fonts/ProximaNova-boldItalic.fntdata"/><Relationship Id="rId53" Type="http://schemas.openxmlformats.org/officeDocument/2006/relationships/font" Target="fonts/Nunito-italic.fntdata"/><Relationship Id="rId52" Type="http://schemas.openxmlformats.org/officeDocument/2006/relationships/font" Target="fonts/Nunito-bold.fntdata"/><Relationship Id="rId11" Type="http://schemas.openxmlformats.org/officeDocument/2006/relationships/slide" Target="slides/slide3.xml"/><Relationship Id="rId55" Type="http://schemas.openxmlformats.org/officeDocument/2006/relationships/font" Target="fonts/SpectralLight-regular.fntdata"/><Relationship Id="rId10" Type="http://schemas.openxmlformats.org/officeDocument/2006/relationships/slide" Target="slides/slide2.xml"/><Relationship Id="rId54" Type="http://schemas.openxmlformats.org/officeDocument/2006/relationships/font" Target="fonts/Nunito-boldItalic.fntdata"/><Relationship Id="rId13" Type="http://schemas.openxmlformats.org/officeDocument/2006/relationships/slide" Target="slides/slide5.xml"/><Relationship Id="rId57" Type="http://schemas.openxmlformats.org/officeDocument/2006/relationships/font" Target="fonts/SpectralLight-italic.fntdata"/><Relationship Id="rId12" Type="http://schemas.openxmlformats.org/officeDocument/2006/relationships/slide" Target="slides/slide4.xml"/><Relationship Id="rId56" Type="http://schemas.openxmlformats.org/officeDocument/2006/relationships/font" Target="fonts/SpectralLight-bold.fntdata"/><Relationship Id="rId15" Type="http://schemas.openxmlformats.org/officeDocument/2006/relationships/slide" Target="slides/slide7.xml"/><Relationship Id="rId59" Type="http://schemas.openxmlformats.org/officeDocument/2006/relationships/font" Target="fonts/DMSans-regular.fntdata"/><Relationship Id="rId14" Type="http://schemas.openxmlformats.org/officeDocument/2006/relationships/slide" Target="slides/slide6.xml"/><Relationship Id="rId58" Type="http://schemas.openxmlformats.org/officeDocument/2006/relationships/font" Target="fonts/SpectralLight-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jpg>
</file>

<file path=ppt/media/image10.png>
</file>

<file path=ppt/media/image11.png>
</file>

<file path=ppt/media/image13.png>
</file>

<file path=ppt/media/image14.png>
</file>

<file path=ppt/media/image16.png>
</file>

<file path=ppt/media/image17.png>
</file>

<file path=ppt/media/image18.png>
</file>

<file path=ppt/media/image19.jp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g2667f54b76b_0_1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5" name="Google Shape;1365;g2667f54b76b_0_1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7" name="Shape 1507"/>
        <p:cNvGrpSpPr/>
        <p:nvPr/>
      </p:nvGrpSpPr>
      <p:grpSpPr>
        <a:xfrm>
          <a:off x="0" y="0"/>
          <a:ext cx="0" cy="0"/>
          <a:chOff x="0" y="0"/>
          <a:chExt cx="0" cy="0"/>
        </a:xfrm>
      </p:grpSpPr>
      <p:sp>
        <p:nvSpPr>
          <p:cNvPr id="1508" name="Google Shape;1508;g2b4110e5dfb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 name="Google Shape;1509;g2b4110e5dfb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tasks we used to prompt our participants were the same ones we introduced in our project recap presentation. We have a total of 4 tasks, ranging from simplest to most complex.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2b4110e5df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2b4110e5df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2b4110e5dfb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2b4110e5dfb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2b4110e5dfb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2b4110e5dfb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2b4110e5dfb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2b4110e5dfb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 name="Shape 1537"/>
        <p:cNvGrpSpPr/>
        <p:nvPr/>
      </p:nvGrpSpPr>
      <p:grpSpPr>
        <a:xfrm>
          <a:off x="0" y="0"/>
          <a:ext cx="0" cy="0"/>
          <a:chOff x="0" y="0"/>
          <a:chExt cx="0" cy="0"/>
        </a:xfrm>
      </p:grpSpPr>
      <p:sp>
        <p:nvSpPr>
          <p:cNvPr id="1538" name="Google Shape;1538;g2b4110e5dfb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2b4110e5df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During our interviews, we measured the 4 following metrics. Whether each task was completed successfully without prompting, how long it took to complete each task, what users would rate the app overall and their reasoning for their rating, as well as any notable </a:t>
            </a:r>
            <a:r>
              <a:rPr lang="en"/>
              <a:t>incidents</a:t>
            </a:r>
            <a:r>
              <a:rPr lang="en"/>
              <a:t> that we observed as the participants used the app demo.</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2667f54b76b_0_2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2667f54b76b_0_2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Next up, we compiled the results from our experimentation.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2b4110e5df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2b4110e5d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completion was good, since almost all users were able to complete the tasks we gave them without prompting, with the exception of one participant who didn’t see the “See More” button for Task 2, which is to discover music posted by other users. We will make this function more prominent in our updated design.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2b4110e5dfb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2b4110e5dfb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Discover: just swiping through. Filter songs: longer than it should have taken. People couldn’t find where to do this.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b4110e5df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b4110e5df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horrible, but definitely lots of room for improvement.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2667f54b76b_0_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2667f54b76b_0_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 project is memreprise, a mobile app that allows people</a:t>
            </a:r>
            <a:r>
              <a:rPr lang="en"/>
              <a:t> to capture the musical moments of everyday life.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2b4110e5dfb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2b4110e5dfb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incidents. Notable disruptions to the flow of using the app that we need to address as a group going forward.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2b4110e5dfb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2b4110e5dfb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2b4110e5dfb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2b4110e5dfb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g266f7ef9bb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266f7ef9bb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5" name="Shape 1605"/>
        <p:cNvGrpSpPr/>
        <p:nvPr/>
      </p:nvGrpSpPr>
      <p:grpSpPr>
        <a:xfrm>
          <a:off x="0" y="0"/>
          <a:ext cx="0" cy="0"/>
          <a:chOff x="0" y="0"/>
          <a:chExt cx="0" cy="0"/>
        </a:xfrm>
      </p:grpSpPr>
      <p:sp>
        <p:nvSpPr>
          <p:cNvPr id="1606" name="Google Shape;1606;g2667f54b76b_0_2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7" name="Google Shape;1607;g2667f54b76b_0_2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Finally, we conclude with our learnings from the pilot study, how we might structure upcoming experiments accordingly, and changes we might make to our current interface.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2b40e16da2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2b40e16da2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2b40e16da2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2b40e16da2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do envision MemReprise as an app that users use regularly throughout days or weeks. Ideally, users would be able to use MemReprise for maybe a week to simulate real-world conditions of using it as a music logging and sharing tool</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2b40e16da2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2b40e16da2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2b40e16da2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2b40e16da2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8" name="Shape 1648"/>
        <p:cNvGrpSpPr/>
        <p:nvPr/>
      </p:nvGrpSpPr>
      <p:grpSpPr>
        <a:xfrm>
          <a:off x="0" y="0"/>
          <a:ext cx="0" cy="0"/>
          <a:chOff x="0" y="0"/>
          <a:chExt cx="0" cy="0"/>
        </a:xfrm>
      </p:grpSpPr>
      <p:sp>
        <p:nvSpPr>
          <p:cNvPr id="1649" name="Google Shape;1649;g266f5c81ac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0" name="Google Shape;1650;g266f5c81ac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2667f54b76b_0_1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2667f54b76b_0_1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recently had a new addition to our team. Emily has joined our group, making us a team of 5. Our team now consists of Casey, Brent, Emily, Gray, and myself.</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2b40e16da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2b40e16da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2b40e16da2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2b40e16da2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9" name="Shape 1679"/>
        <p:cNvGrpSpPr/>
        <p:nvPr/>
      </p:nvGrpSpPr>
      <p:grpSpPr>
        <a:xfrm>
          <a:off x="0" y="0"/>
          <a:ext cx="0" cy="0"/>
          <a:chOff x="0" y="0"/>
          <a:chExt cx="0" cy="0"/>
        </a:xfrm>
      </p:grpSpPr>
      <p:sp>
        <p:nvSpPr>
          <p:cNvPr id="1680" name="Google Shape;1680;g2b40e16da2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1" name="Google Shape;1681;g2b40e16da2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g2667f54b76b_0_3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g2667f54b76b_0_3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2667f54b76b_0_3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2667f54b76b_0_3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2667f54b76b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2667f54b76b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presentation, we’ll be addressing changes we made to our prototype before we began testing. Then, we’ll talk through our testing method and the results we </a:t>
            </a:r>
            <a:r>
              <a:rPr lang="en"/>
              <a:t>received</a:t>
            </a:r>
            <a:r>
              <a:rPr lang="en"/>
              <a:t>. Finally, we will conclude with how our learnings from the pilot study might inform changes in our upcoming experiments, as well as changes we might make to the current interface.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2667f54b76b_0_2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2667f54b76b_0_2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First off, real quick, we didn’t make any changes to the prototype.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2b4110e5df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2b4110e5df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2667f54b76b_0_2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2667f54b76b_0_2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Next up, is the method we used for </a:t>
            </a:r>
            <a:r>
              <a:rPr lang="en">
                <a:solidFill>
                  <a:schemeClr val="dk1"/>
                </a:solidFill>
                <a:latin typeface="Proxima Nova"/>
                <a:ea typeface="Proxima Nova"/>
                <a:cs typeface="Proxima Nova"/>
                <a:sym typeface="Proxima Nova"/>
              </a:rPr>
              <a:t>testing</a:t>
            </a:r>
            <a:r>
              <a:rPr lang="en">
                <a:solidFill>
                  <a:schemeClr val="dk1"/>
                </a:solidFill>
                <a:latin typeface="Proxima Nova"/>
                <a:ea typeface="Proxima Nova"/>
                <a:cs typeface="Proxima Nova"/>
                <a:sym typeface="Proxima Nova"/>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2b4110e5df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2b4110e5df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During our experiment, we completed 5 interviews but only synthesized the results for 4 of them. Our team recruited mostly among close friends and family members. Our participants are: Lucas is a sophomore at UCSC studying game design and education. Bob is a master’s student in CCRMA here at Stanford. Matthew is a senior at Stanford studying civil engineering. Wanjun is a stay-at-home mother.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2b4110e5dfb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2b4110e5dfb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testing was conducted using Expo Go, which allows users to preview our app on their mobile devices. The demo incorporated a Spotify account and API, and the interviews were also recorded using iPhone screen recording for future reference.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50" name="Shape 50"/>
        <p:cNvGrpSpPr/>
        <p:nvPr/>
      </p:nvGrpSpPr>
      <p:grpSpPr>
        <a:xfrm>
          <a:off x="0" y="0"/>
          <a:ext cx="0" cy="0"/>
          <a:chOff x="0" y="0"/>
          <a:chExt cx="0" cy="0"/>
        </a:xfrm>
      </p:grpSpPr>
      <p:sp>
        <p:nvSpPr>
          <p:cNvPr id="51" name="Google Shape;51;p13"/>
          <p:cNvSpPr txBox="1"/>
          <p:nvPr>
            <p:ph hasCustomPrompt="1" type="title"/>
          </p:nvPr>
        </p:nvSpPr>
        <p:spPr>
          <a:xfrm>
            <a:off x="715100" y="1299675"/>
            <a:ext cx="4429200" cy="1511100"/>
          </a:xfrm>
          <a:prstGeom prst="rect">
            <a:avLst/>
          </a:prstGeom>
        </p:spPr>
        <p:txBody>
          <a:bodyPr anchorCtr="0" anchor="b" bIns="91425" lIns="91425" spcFirstLastPara="1" rIns="91425" wrap="square" tIns="91425">
            <a:normAutofit/>
          </a:bodyPr>
          <a:lstStyle>
            <a:lvl1pPr lvl="0" rtl="0">
              <a:spcBef>
                <a:spcPts val="0"/>
              </a:spcBef>
              <a:spcAft>
                <a:spcPts val="0"/>
              </a:spcAft>
              <a:buSzPts val="9600"/>
              <a:buNone/>
              <a:defRPr sz="8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2" name="Google Shape;52;p13"/>
          <p:cNvSpPr txBox="1"/>
          <p:nvPr>
            <p:ph idx="1" type="subTitle"/>
          </p:nvPr>
        </p:nvSpPr>
        <p:spPr>
          <a:xfrm>
            <a:off x="715100" y="2810763"/>
            <a:ext cx="4429200" cy="713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3" name="Google Shape;53;p13"/>
          <p:cNvGrpSpPr/>
          <p:nvPr/>
        </p:nvGrpSpPr>
        <p:grpSpPr>
          <a:xfrm>
            <a:off x="3343216" y="75857"/>
            <a:ext cx="4271386" cy="4765252"/>
            <a:chOff x="3343216" y="75857"/>
            <a:chExt cx="4271386" cy="4765252"/>
          </a:xfrm>
        </p:grpSpPr>
        <p:grpSp>
          <p:nvGrpSpPr>
            <p:cNvPr id="54" name="Google Shape;54;p13"/>
            <p:cNvGrpSpPr/>
            <p:nvPr/>
          </p:nvGrpSpPr>
          <p:grpSpPr>
            <a:xfrm flipH="1" rot="10800000">
              <a:off x="5948475" y="75857"/>
              <a:ext cx="1666128" cy="525828"/>
              <a:chOff x="3129075" y="4105532"/>
              <a:chExt cx="1666128" cy="525828"/>
            </a:xfrm>
          </p:grpSpPr>
          <p:sp>
            <p:nvSpPr>
              <p:cNvPr id="55" name="Google Shape;55;p13"/>
              <p:cNvSpPr/>
              <p:nvPr/>
            </p:nvSpPr>
            <p:spPr>
              <a:xfrm>
                <a:off x="4345206" y="41055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3129075" y="41055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13"/>
            <p:cNvSpPr/>
            <p:nvPr/>
          </p:nvSpPr>
          <p:spPr>
            <a:xfrm flipH="1" rot="10800000">
              <a:off x="3343216" y="4523814"/>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58" name="Shape 58"/>
        <p:cNvGrpSpPr/>
        <p:nvPr/>
      </p:nvGrpSpPr>
      <p:grpSpPr>
        <a:xfrm>
          <a:off x="0" y="0"/>
          <a:ext cx="0" cy="0"/>
          <a:chOff x="0" y="0"/>
          <a:chExt cx="0" cy="0"/>
        </a:xfrm>
      </p:grpSpPr>
      <p:grpSp>
        <p:nvGrpSpPr>
          <p:cNvPr id="59" name="Google Shape;59;p14"/>
          <p:cNvGrpSpPr/>
          <p:nvPr/>
        </p:nvGrpSpPr>
        <p:grpSpPr>
          <a:xfrm>
            <a:off x="5108316" y="76300"/>
            <a:ext cx="3943262" cy="2668289"/>
            <a:chOff x="5108316" y="76300"/>
            <a:chExt cx="3943262" cy="2668289"/>
          </a:xfrm>
        </p:grpSpPr>
        <p:sp>
          <p:nvSpPr>
            <p:cNvPr id="60" name="Google Shape;60;p14"/>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14"/>
          <p:cNvSpPr txBox="1"/>
          <p:nvPr>
            <p:ph idx="1" type="subTitle"/>
          </p:nvPr>
        </p:nvSpPr>
        <p:spPr>
          <a:xfrm>
            <a:off x="721800" y="2502900"/>
            <a:ext cx="2593800" cy="7134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3" name="Google Shape;63;p14"/>
          <p:cNvSpPr txBox="1"/>
          <p:nvPr>
            <p:ph idx="2" type="subTitle"/>
          </p:nvPr>
        </p:nvSpPr>
        <p:spPr>
          <a:xfrm>
            <a:off x="4376699" y="2502900"/>
            <a:ext cx="2593800" cy="7134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4" name="Google Shape;64;p14"/>
          <p:cNvSpPr txBox="1"/>
          <p:nvPr>
            <p:ph idx="3" type="subTitle"/>
          </p:nvPr>
        </p:nvSpPr>
        <p:spPr>
          <a:xfrm>
            <a:off x="721800" y="3220175"/>
            <a:ext cx="2593800" cy="1228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 name="Google Shape;65;p14"/>
          <p:cNvSpPr txBox="1"/>
          <p:nvPr>
            <p:ph idx="4" type="subTitle"/>
          </p:nvPr>
        </p:nvSpPr>
        <p:spPr>
          <a:xfrm>
            <a:off x="4376702" y="3220175"/>
            <a:ext cx="2593800" cy="1228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 name="Google Shape;66;p14"/>
          <p:cNvSpPr txBox="1"/>
          <p:nvPr>
            <p:ph type="title"/>
          </p:nvPr>
        </p:nvSpPr>
        <p:spPr>
          <a:xfrm>
            <a:off x="720000" y="445025"/>
            <a:ext cx="7704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7" name="Shape 67"/>
        <p:cNvGrpSpPr/>
        <p:nvPr/>
      </p:nvGrpSpPr>
      <p:grpSpPr>
        <a:xfrm>
          <a:off x="0" y="0"/>
          <a:ext cx="0" cy="0"/>
          <a:chOff x="0" y="0"/>
          <a:chExt cx="0" cy="0"/>
        </a:xfrm>
      </p:grpSpPr>
      <p:grpSp>
        <p:nvGrpSpPr>
          <p:cNvPr id="68" name="Google Shape;68;p15"/>
          <p:cNvGrpSpPr/>
          <p:nvPr/>
        </p:nvGrpSpPr>
        <p:grpSpPr>
          <a:xfrm>
            <a:off x="5108316" y="76300"/>
            <a:ext cx="3819428" cy="1977540"/>
            <a:chOff x="5108316" y="76300"/>
            <a:chExt cx="3819428" cy="1977540"/>
          </a:xfrm>
        </p:grpSpPr>
        <p:sp>
          <p:nvSpPr>
            <p:cNvPr id="69" name="Google Shape;69;p15"/>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5"/>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txBox="1"/>
          <p:nvPr>
            <p:ph type="title"/>
          </p:nvPr>
        </p:nvSpPr>
        <p:spPr>
          <a:xfrm>
            <a:off x="720000" y="445025"/>
            <a:ext cx="7704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5"/>
          <p:cNvSpPr txBox="1"/>
          <p:nvPr>
            <p:ph hasCustomPrompt="1" idx="2" type="title"/>
          </p:nvPr>
        </p:nvSpPr>
        <p:spPr>
          <a:xfrm>
            <a:off x="728975" y="1543482"/>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5"/>
          <p:cNvSpPr txBox="1"/>
          <p:nvPr>
            <p:ph hasCustomPrompt="1" idx="3" type="title"/>
          </p:nvPr>
        </p:nvSpPr>
        <p:spPr>
          <a:xfrm>
            <a:off x="728975" y="2976860"/>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5"/>
          <p:cNvSpPr txBox="1"/>
          <p:nvPr>
            <p:ph hasCustomPrompt="1" idx="4" type="title"/>
          </p:nvPr>
        </p:nvSpPr>
        <p:spPr>
          <a:xfrm>
            <a:off x="3420750" y="1543482"/>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5"/>
          <p:cNvSpPr txBox="1"/>
          <p:nvPr>
            <p:ph hasCustomPrompt="1" idx="5" type="title"/>
          </p:nvPr>
        </p:nvSpPr>
        <p:spPr>
          <a:xfrm>
            <a:off x="3420750" y="2976860"/>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5"/>
          <p:cNvSpPr txBox="1"/>
          <p:nvPr>
            <p:ph hasCustomPrompt="1" idx="6" type="title"/>
          </p:nvPr>
        </p:nvSpPr>
        <p:spPr>
          <a:xfrm>
            <a:off x="6127525" y="1543482"/>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5"/>
          <p:cNvSpPr txBox="1"/>
          <p:nvPr>
            <p:ph hasCustomPrompt="1" idx="7" type="title"/>
          </p:nvPr>
        </p:nvSpPr>
        <p:spPr>
          <a:xfrm>
            <a:off x="6127525" y="2976860"/>
            <a:ext cx="734700" cy="512100"/>
          </a:xfrm>
          <a:prstGeom prst="rect">
            <a:avLst/>
          </a:prstGeom>
          <a:noFill/>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5"/>
          <p:cNvSpPr txBox="1"/>
          <p:nvPr>
            <p:ph idx="1" type="subTitle"/>
          </p:nvPr>
        </p:nvSpPr>
        <p:spPr>
          <a:xfrm>
            <a:off x="728975" y="2111533"/>
            <a:ext cx="20358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0" name="Google Shape;80;p15"/>
          <p:cNvSpPr txBox="1"/>
          <p:nvPr>
            <p:ph idx="8" type="subTitle"/>
          </p:nvPr>
        </p:nvSpPr>
        <p:spPr>
          <a:xfrm>
            <a:off x="3420750" y="2111533"/>
            <a:ext cx="20358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1" name="Google Shape;81;p15"/>
          <p:cNvSpPr txBox="1"/>
          <p:nvPr>
            <p:ph idx="9" type="subTitle"/>
          </p:nvPr>
        </p:nvSpPr>
        <p:spPr>
          <a:xfrm>
            <a:off x="6127525" y="2111533"/>
            <a:ext cx="20208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2" name="Google Shape;82;p15"/>
          <p:cNvSpPr txBox="1"/>
          <p:nvPr>
            <p:ph idx="13" type="subTitle"/>
          </p:nvPr>
        </p:nvSpPr>
        <p:spPr>
          <a:xfrm>
            <a:off x="728975" y="3545008"/>
            <a:ext cx="20358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3" name="Google Shape;83;p15"/>
          <p:cNvSpPr txBox="1"/>
          <p:nvPr>
            <p:ph idx="14" type="subTitle"/>
          </p:nvPr>
        </p:nvSpPr>
        <p:spPr>
          <a:xfrm>
            <a:off x="3420750" y="3545008"/>
            <a:ext cx="20172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4" name="Google Shape;84;p15"/>
          <p:cNvSpPr txBox="1"/>
          <p:nvPr>
            <p:ph idx="15" type="subTitle"/>
          </p:nvPr>
        </p:nvSpPr>
        <p:spPr>
          <a:xfrm>
            <a:off x="6127525" y="3545008"/>
            <a:ext cx="2020800" cy="678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8" name="Shape 88"/>
        <p:cNvGrpSpPr/>
        <p:nvPr/>
      </p:nvGrpSpPr>
      <p:grpSpPr>
        <a:xfrm>
          <a:off x="0" y="0"/>
          <a:ext cx="0" cy="0"/>
          <a:chOff x="0" y="0"/>
          <a:chExt cx="0" cy="0"/>
        </a:xfrm>
      </p:grpSpPr>
      <p:sp>
        <p:nvSpPr>
          <p:cNvPr id="89" name="Google Shape;89;p17"/>
          <p:cNvSpPr txBox="1"/>
          <p:nvPr>
            <p:ph type="ctrTitle"/>
          </p:nvPr>
        </p:nvSpPr>
        <p:spPr>
          <a:xfrm>
            <a:off x="715100" y="1091775"/>
            <a:ext cx="5712300" cy="157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91919"/>
              </a:buClr>
              <a:buSzPts val="5200"/>
              <a:buNone/>
              <a:defRPr b="1" sz="3500">
                <a:latin typeface="DM Sans"/>
                <a:ea typeface="DM Sans"/>
                <a:cs typeface="DM Sans"/>
                <a:sym typeface="DM Sans"/>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90" name="Google Shape;90;p17"/>
          <p:cNvSpPr txBox="1"/>
          <p:nvPr>
            <p:ph idx="1" type="subTitle"/>
          </p:nvPr>
        </p:nvSpPr>
        <p:spPr>
          <a:xfrm>
            <a:off x="715100" y="2717750"/>
            <a:ext cx="2025000" cy="63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atin typeface="Nunito"/>
                <a:ea typeface="Nunito"/>
                <a:cs typeface="Nunito"/>
                <a:sym typeface="Nunito"/>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91" name="Google Shape;91;p17"/>
          <p:cNvGrpSpPr/>
          <p:nvPr/>
        </p:nvGrpSpPr>
        <p:grpSpPr>
          <a:xfrm>
            <a:off x="3267016" y="319425"/>
            <a:ext cx="4391380" cy="4643267"/>
            <a:chOff x="3267016" y="319425"/>
            <a:chExt cx="4391380" cy="4643267"/>
          </a:xfrm>
        </p:grpSpPr>
        <p:sp>
          <p:nvSpPr>
            <p:cNvPr id="92" name="Google Shape;92;p17"/>
            <p:cNvSpPr/>
            <p:nvPr/>
          </p:nvSpPr>
          <p:spPr>
            <a:xfrm rot="-5400000">
              <a:off x="7327644" y="463194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4" name="Shape 94"/>
        <p:cNvGrpSpPr/>
        <p:nvPr/>
      </p:nvGrpSpPr>
      <p:grpSpPr>
        <a:xfrm>
          <a:off x="0" y="0"/>
          <a:ext cx="0" cy="0"/>
          <a:chOff x="0" y="0"/>
          <a:chExt cx="0" cy="0"/>
        </a:xfrm>
      </p:grpSpPr>
      <p:sp>
        <p:nvSpPr>
          <p:cNvPr id="95" name="Google Shape;95;p18"/>
          <p:cNvSpPr txBox="1"/>
          <p:nvPr>
            <p:ph type="title"/>
          </p:nvPr>
        </p:nvSpPr>
        <p:spPr>
          <a:xfrm>
            <a:off x="715100" y="2076152"/>
            <a:ext cx="4360200" cy="868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6" name="Google Shape;96;p18"/>
          <p:cNvSpPr txBox="1"/>
          <p:nvPr>
            <p:ph hasCustomPrompt="1" idx="2" type="title"/>
          </p:nvPr>
        </p:nvSpPr>
        <p:spPr>
          <a:xfrm>
            <a:off x="715100" y="1019320"/>
            <a:ext cx="1089900" cy="1027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97" name="Google Shape;97;p18"/>
          <p:cNvGrpSpPr/>
          <p:nvPr/>
        </p:nvGrpSpPr>
        <p:grpSpPr>
          <a:xfrm>
            <a:off x="3267016" y="136988"/>
            <a:ext cx="5161878" cy="690428"/>
            <a:chOff x="3267016" y="136988"/>
            <a:chExt cx="5161878" cy="690428"/>
          </a:xfrm>
        </p:grpSpPr>
        <p:sp>
          <p:nvSpPr>
            <p:cNvPr id="98" name="Google Shape;98;p18"/>
            <p:cNvSpPr/>
            <p:nvPr/>
          </p:nvSpPr>
          <p:spPr>
            <a:xfrm flipH="1" rot="10800000">
              <a:off x="7328441" y="33655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flipH="1" rot="10800000">
              <a:off x="8074706" y="136988"/>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1" name="Shape 101"/>
        <p:cNvGrpSpPr/>
        <p:nvPr/>
      </p:nvGrpSpPr>
      <p:grpSpPr>
        <a:xfrm>
          <a:off x="0" y="0"/>
          <a:ext cx="0" cy="0"/>
          <a:chOff x="0" y="0"/>
          <a:chExt cx="0" cy="0"/>
        </a:xfrm>
      </p:grpSpPr>
      <p:sp>
        <p:nvSpPr>
          <p:cNvPr id="102" name="Google Shape;102;p19"/>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19"/>
          <p:cNvGrpSpPr/>
          <p:nvPr/>
        </p:nvGrpSpPr>
        <p:grpSpPr>
          <a:xfrm>
            <a:off x="8373694" y="3731516"/>
            <a:ext cx="524234" cy="1184303"/>
            <a:chOff x="8373694" y="3731516"/>
            <a:chExt cx="524234" cy="1184303"/>
          </a:xfrm>
        </p:grpSpPr>
        <p:sp>
          <p:nvSpPr>
            <p:cNvPr id="104" name="Google Shape;104;p19"/>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107" name="Google Shape;107;p19"/>
          <p:cNvSpPr txBox="1"/>
          <p:nvPr>
            <p:ph idx="1" type="body"/>
          </p:nvPr>
        </p:nvSpPr>
        <p:spPr>
          <a:xfrm>
            <a:off x="720000" y="1152475"/>
            <a:ext cx="7704000" cy="354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grpSp>
        <p:nvGrpSpPr>
          <p:cNvPr id="109" name="Google Shape;109;p20"/>
          <p:cNvGrpSpPr/>
          <p:nvPr/>
        </p:nvGrpSpPr>
        <p:grpSpPr>
          <a:xfrm>
            <a:off x="5108316" y="76300"/>
            <a:ext cx="3943262" cy="2668289"/>
            <a:chOff x="5108316" y="76300"/>
            <a:chExt cx="3943262" cy="2668289"/>
          </a:xfrm>
        </p:grpSpPr>
        <p:sp>
          <p:nvSpPr>
            <p:cNvPr id="110" name="Google Shape;110;p20"/>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20"/>
          <p:cNvSpPr txBox="1"/>
          <p:nvPr>
            <p:ph idx="1" type="subTitle"/>
          </p:nvPr>
        </p:nvSpPr>
        <p:spPr>
          <a:xfrm>
            <a:off x="721800"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3" name="Google Shape;113;p20"/>
          <p:cNvSpPr txBox="1"/>
          <p:nvPr>
            <p:ph idx="2" type="subTitle"/>
          </p:nvPr>
        </p:nvSpPr>
        <p:spPr>
          <a:xfrm>
            <a:off x="4376699"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 name="Google Shape;114;p20"/>
          <p:cNvSpPr txBox="1"/>
          <p:nvPr>
            <p:ph idx="3" type="subTitle"/>
          </p:nvPr>
        </p:nvSpPr>
        <p:spPr>
          <a:xfrm>
            <a:off x="721800"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20"/>
          <p:cNvSpPr txBox="1"/>
          <p:nvPr>
            <p:ph idx="4" type="subTitle"/>
          </p:nvPr>
        </p:nvSpPr>
        <p:spPr>
          <a:xfrm>
            <a:off x="4376702"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9" name="Shape 119"/>
        <p:cNvGrpSpPr/>
        <p:nvPr/>
      </p:nvGrpSpPr>
      <p:grpSpPr>
        <a:xfrm>
          <a:off x="0" y="0"/>
          <a:ext cx="0" cy="0"/>
          <a:chOff x="0" y="0"/>
          <a:chExt cx="0" cy="0"/>
        </a:xfrm>
      </p:grpSpPr>
      <p:sp>
        <p:nvSpPr>
          <p:cNvPr id="120" name="Google Shape;120;p22"/>
          <p:cNvSpPr txBox="1"/>
          <p:nvPr>
            <p:ph type="title"/>
          </p:nvPr>
        </p:nvSpPr>
        <p:spPr>
          <a:xfrm>
            <a:off x="720000" y="445025"/>
            <a:ext cx="3852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121" name="Google Shape;121;p22"/>
          <p:cNvSpPr txBox="1"/>
          <p:nvPr>
            <p:ph idx="1" type="body"/>
          </p:nvPr>
        </p:nvSpPr>
        <p:spPr>
          <a:xfrm>
            <a:off x="720000" y="1547575"/>
            <a:ext cx="3852000" cy="24480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Open Sans Light"/>
              <a:buChar char="●"/>
              <a:defRPr/>
            </a:lvl1pPr>
            <a:lvl2pPr indent="-304800" lvl="1" marL="914400" rtl="0">
              <a:lnSpc>
                <a:spcPct val="100000"/>
              </a:lnSpc>
              <a:spcBef>
                <a:spcPts val="0"/>
              </a:spcBef>
              <a:spcAft>
                <a:spcPts val="0"/>
              </a:spcAft>
              <a:buClr>
                <a:srgbClr val="E76A28"/>
              </a:buClr>
              <a:buSzPts val="1200"/>
              <a:buFont typeface="Open Sans Light"/>
              <a:buChar char="○"/>
              <a:defRPr/>
            </a:lvl2pPr>
            <a:lvl3pPr indent="-304800" lvl="2" marL="1371600" rtl="0">
              <a:lnSpc>
                <a:spcPct val="100000"/>
              </a:lnSpc>
              <a:spcBef>
                <a:spcPts val="0"/>
              </a:spcBef>
              <a:spcAft>
                <a:spcPts val="0"/>
              </a:spcAft>
              <a:buClr>
                <a:srgbClr val="E76A28"/>
              </a:buClr>
              <a:buSzPts val="1200"/>
              <a:buFont typeface="Open Sans Light"/>
              <a:buChar char="■"/>
              <a:defRPr/>
            </a:lvl3pPr>
            <a:lvl4pPr indent="-304800" lvl="3" marL="1828800" rtl="0">
              <a:lnSpc>
                <a:spcPct val="100000"/>
              </a:lnSpc>
              <a:spcBef>
                <a:spcPts val="0"/>
              </a:spcBef>
              <a:spcAft>
                <a:spcPts val="0"/>
              </a:spcAft>
              <a:buClr>
                <a:srgbClr val="E76A28"/>
              </a:buClr>
              <a:buSzPts val="1200"/>
              <a:buFont typeface="Open Sans Light"/>
              <a:buChar char="●"/>
              <a:defRPr/>
            </a:lvl4pPr>
            <a:lvl5pPr indent="-304800" lvl="4" marL="2286000" rtl="0">
              <a:lnSpc>
                <a:spcPct val="100000"/>
              </a:lnSpc>
              <a:spcBef>
                <a:spcPts val="0"/>
              </a:spcBef>
              <a:spcAft>
                <a:spcPts val="0"/>
              </a:spcAft>
              <a:buClr>
                <a:srgbClr val="E76A28"/>
              </a:buClr>
              <a:buSzPts val="1200"/>
              <a:buFont typeface="Open Sans Light"/>
              <a:buChar char="○"/>
              <a:defRPr/>
            </a:lvl5pPr>
            <a:lvl6pPr indent="-304800" lvl="5" marL="2743200" rtl="0">
              <a:lnSpc>
                <a:spcPct val="100000"/>
              </a:lnSpc>
              <a:spcBef>
                <a:spcPts val="0"/>
              </a:spcBef>
              <a:spcAft>
                <a:spcPts val="0"/>
              </a:spcAft>
              <a:buClr>
                <a:srgbClr val="999999"/>
              </a:buClr>
              <a:buSzPts val="1200"/>
              <a:buFont typeface="Open Sans Light"/>
              <a:buChar char="■"/>
              <a:defRPr/>
            </a:lvl6pPr>
            <a:lvl7pPr indent="-304800" lvl="6" marL="3200400" rtl="0">
              <a:lnSpc>
                <a:spcPct val="100000"/>
              </a:lnSpc>
              <a:spcBef>
                <a:spcPts val="0"/>
              </a:spcBef>
              <a:spcAft>
                <a:spcPts val="0"/>
              </a:spcAft>
              <a:buClr>
                <a:srgbClr val="999999"/>
              </a:buClr>
              <a:buSzPts val="1200"/>
              <a:buFont typeface="Open Sans Light"/>
              <a:buChar char="●"/>
              <a:defRPr/>
            </a:lvl7pPr>
            <a:lvl8pPr indent="-304800" lvl="7" marL="3657600" rtl="0">
              <a:lnSpc>
                <a:spcPct val="100000"/>
              </a:lnSpc>
              <a:spcBef>
                <a:spcPts val="0"/>
              </a:spcBef>
              <a:spcAft>
                <a:spcPts val="0"/>
              </a:spcAft>
              <a:buClr>
                <a:srgbClr val="999999"/>
              </a:buClr>
              <a:buSzPts val="1200"/>
              <a:buFont typeface="Open Sans Light"/>
              <a:buChar char="○"/>
              <a:defRPr/>
            </a:lvl8pPr>
            <a:lvl9pPr indent="-304800" lvl="8" marL="4114800" rtl="0">
              <a:lnSpc>
                <a:spcPct val="100000"/>
              </a:lnSpc>
              <a:spcBef>
                <a:spcPts val="0"/>
              </a:spcBef>
              <a:spcAft>
                <a:spcPts val="0"/>
              </a:spcAft>
              <a:buClr>
                <a:srgbClr val="999999"/>
              </a:buClr>
              <a:buSzPts val="1200"/>
              <a:buFont typeface="Open Sans Light"/>
              <a:buChar char="■"/>
              <a:defRPr/>
            </a:lvl9pPr>
          </a:lstStyle>
          <a:p/>
        </p:txBody>
      </p:sp>
      <p:sp>
        <p:nvSpPr>
          <p:cNvPr id="122" name="Google Shape;122;p22"/>
          <p:cNvSpPr/>
          <p:nvPr>
            <p:ph idx="2" type="pic"/>
          </p:nvPr>
        </p:nvSpPr>
        <p:spPr>
          <a:xfrm>
            <a:off x="4944700" y="829500"/>
            <a:ext cx="3484200" cy="3484500"/>
          </a:xfrm>
          <a:prstGeom prst="ellipse">
            <a:avLst/>
          </a:prstGeom>
          <a:noFill/>
          <a:ln>
            <a:noFill/>
          </a:ln>
        </p:spPr>
      </p:sp>
      <p:grpSp>
        <p:nvGrpSpPr>
          <p:cNvPr id="123" name="Google Shape;123;p22"/>
          <p:cNvGrpSpPr/>
          <p:nvPr/>
        </p:nvGrpSpPr>
        <p:grpSpPr>
          <a:xfrm>
            <a:off x="5569572" y="-1589384"/>
            <a:ext cx="4498347" cy="2953144"/>
            <a:chOff x="5569572" y="-1589384"/>
            <a:chExt cx="4498347" cy="2953144"/>
          </a:xfrm>
        </p:grpSpPr>
        <p:sp>
          <p:nvSpPr>
            <p:cNvPr id="124" name="Google Shape;124;p22"/>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2"/>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22"/>
          <p:cNvGrpSpPr/>
          <p:nvPr/>
        </p:nvGrpSpPr>
        <p:grpSpPr>
          <a:xfrm>
            <a:off x="7642766" y="4263275"/>
            <a:ext cx="1100453" cy="690428"/>
            <a:chOff x="7642766" y="4263275"/>
            <a:chExt cx="1100453" cy="690428"/>
          </a:xfrm>
        </p:grpSpPr>
        <p:sp>
          <p:nvSpPr>
            <p:cNvPr id="129" name="Google Shape;129;p22"/>
            <p:cNvSpPr/>
            <p:nvPr/>
          </p:nvSpPr>
          <p:spPr>
            <a:xfrm flipH="1" rot="10800000">
              <a:off x="7642766" y="44628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p:nvPr/>
          </p:nvSpPr>
          <p:spPr>
            <a:xfrm flipH="1" rot="10800000">
              <a:off x="8389031" y="4263275"/>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1" name="Shape 131"/>
        <p:cNvGrpSpPr/>
        <p:nvPr/>
      </p:nvGrpSpPr>
      <p:grpSpPr>
        <a:xfrm>
          <a:off x="0" y="0"/>
          <a:ext cx="0" cy="0"/>
          <a:chOff x="0" y="0"/>
          <a:chExt cx="0" cy="0"/>
        </a:xfrm>
      </p:grpSpPr>
      <p:sp>
        <p:nvSpPr>
          <p:cNvPr id="132" name="Google Shape;132;p23"/>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33" name="Google Shape;133;p23"/>
          <p:cNvGrpSpPr/>
          <p:nvPr/>
        </p:nvGrpSpPr>
        <p:grpSpPr>
          <a:xfrm>
            <a:off x="5645792" y="-1354163"/>
            <a:ext cx="4807791" cy="7476670"/>
            <a:chOff x="5645792" y="-1354163"/>
            <a:chExt cx="4807791" cy="7476670"/>
          </a:xfrm>
        </p:grpSpPr>
        <p:grpSp>
          <p:nvGrpSpPr>
            <p:cNvPr id="134" name="Google Shape;134;p23"/>
            <p:cNvGrpSpPr/>
            <p:nvPr/>
          </p:nvGrpSpPr>
          <p:grpSpPr>
            <a:xfrm>
              <a:off x="5645792" y="-1354163"/>
              <a:ext cx="4807791" cy="2661214"/>
              <a:chOff x="5645792" y="-1354163"/>
              <a:chExt cx="4807791" cy="2661214"/>
            </a:xfrm>
          </p:grpSpPr>
          <p:sp>
            <p:nvSpPr>
              <p:cNvPr id="135" name="Google Shape;135;p23"/>
              <p:cNvSpPr/>
              <p:nvPr/>
            </p:nvSpPr>
            <p:spPr>
              <a:xfrm rot="10800000">
                <a:off x="5645792" y="12"/>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flipH="1" rot="10800000">
                <a:off x="7258194" y="-11757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rot="-2210138">
                <a:off x="7404673" y="-989597"/>
                <a:ext cx="1839285" cy="18711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23"/>
            <p:cNvGrpSpPr/>
            <p:nvPr/>
          </p:nvGrpSpPr>
          <p:grpSpPr>
            <a:xfrm>
              <a:off x="6891283" y="3845842"/>
              <a:ext cx="2877961" cy="2276666"/>
              <a:chOff x="6891283" y="3845842"/>
              <a:chExt cx="2877961" cy="2276666"/>
            </a:xfrm>
          </p:grpSpPr>
          <p:sp>
            <p:nvSpPr>
              <p:cNvPr id="139" name="Google Shape;139;p23"/>
              <p:cNvSpPr/>
              <p:nvPr/>
            </p:nvSpPr>
            <p:spPr>
              <a:xfrm flipH="1">
                <a:off x="6891283" y="3845842"/>
                <a:ext cx="2262253" cy="1297651"/>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3"/>
              <p:cNvSpPr/>
              <p:nvPr/>
            </p:nvSpPr>
            <p:spPr>
              <a:xfrm>
                <a:off x="7258191" y="4226774"/>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 name="Google Shape;141;p23"/>
          <p:cNvGrpSpPr/>
          <p:nvPr/>
        </p:nvGrpSpPr>
        <p:grpSpPr>
          <a:xfrm>
            <a:off x="5108316" y="76300"/>
            <a:ext cx="3943262" cy="2668289"/>
            <a:chOff x="5108316" y="76300"/>
            <a:chExt cx="3943262" cy="2668289"/>
          </a:xfrm>
        </p:grpSpPr>
        <p:sp>
          <p:nvSpPr>
            <p:cNvPr id="142" name="Google Shape;142;p23"/>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 name="Shape 144"/>
        <p:cNvGrpSpPr/>
        <p:nvPr/>
      </p:nvGrpSpPr>
      <p:grpSpPr>
        <a:xfrm>
          <a:off x="0" y="0"/>
          <a:ext cx="0" cy="0"/>
          <a:chOff x="0" y="0"/>
          <a:chExt cx="0" cy="0"/>
        </a:xfrm>
      </p:grpSpPr>
      <p:sp>
        <p:nvSpPr>
          <p:cNvPr id="145" name="Google Shape;145;p24"/>
          <p:cNvSpPr txBox="1"/>
          <p:nvPr>
            <p:ph type="title"/>
          </p:nvPr>
        </p:nvSpPr>
        <p:spPr>
          <a:xfrm>
            <a:off x="733636" y="1293100"/>
            <a:ext cx="4661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46" name="Google Shape;146;p24"/>
          <p:cNvSpPr txBox="1"/>
          <p:nvPr>
            <p:ph idx="1" type="subTitle"/>
          </p:nvPr>
        </p:nvSpPr>
        <p:spPr>
          <a:xfrm>
            <a:off x="733686" y="2168600"/>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147" name="Google Shape;147;p24"/>
          <p:cNvGrpSpPr/>
          <p:nvPr/>
        </p:nvGrpSpPr>
        <p:grpSpPr>
          <a:xfrm>
            <a:off x="-2731210" y="-1125596"/>
            <a:ext cx="13062605" cy="7837726"/>
            <a:chOff x="-2731210" y="-1125596"/>
            <a:chExt cx="13062605" cy="7837726"/>
          </a:xfrm>
        </p:grpSpPr>
        <p:sp>
          <p:nvSpPr>
            <p:cNvPr id="148" name="Google Shape;148;p24"/>
            <p:cNvSpPr/>
            <p:nvPr/>
          </p:nvSpPr>
          <p:spPr>
            <a:xfrm rot="10800000">
              <a:off x="6475357" y="-9486"/>
              <a:ext cx="3668769" cy="1162913"/>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p:nvPr/>
          </p:nvSpPr>
          <p:spPr>
            <a:xfrm rot="10800000">
              <a:off x="7136006" y="-11255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4"/>
            <p:cNvSpPr/>
            <p:nvPr/>
          </p:nvSpPr>
          <p:spPr>
            <a:xfrm rot="-2210320">
              <a:off x="8002354" y="-709004"/>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4"/>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4"/>
          <p:cNvGrpSpPr/>
          <p:nvPr/>
        </p:nvGrpSpPr>
        <p:grpSpPr>
          <a:xfrm>
            <a:off x="8373694" y="3731516"/>
            <a:ext cx="524234" cy="1184303"/>
            <a:chOff x="8373694" y="3731516"/>
            <a:chExt cx="524234" cy="1184303"/>
          </a:xfrm>
        </p:grpSpPr>
        <p:sp>
          <p:nvSpPr>
            <p:cNvPr id="153" name="Google Shape;153;p24"/>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5" name="Shape 155"/>
        <p:cNvGrpSpPr/>
        <p:nvPr/>
      </p:nvGrpSpPr>
      <p:grpSpPr>
        <a:xfrm>
          <a:off x="0" y="0"/>
          <a:ext cx="0" cy="0"/>
          <a:chOff x="0" y="0"/>
          <a:chExt cx="0" cy="0"/>
        </a:xfrm>
      </p:grpSpPr>
      <p:sp>
        <p:nvSpPr>
          <p:cNvPr id="156" name="Google Shape;156;p25"/>
          <p:cNvSpPr/>
          <p:nvPr>
            <p:ph idx="2" type="pic"/>
          </p:nvPr>
        </p:nvSpPr>
        <p:spPr>
          <a:xfrm>
            <a:off x="0" y="0"/>
            <a:ext cx="9144000" cy="5143500"/>
          </a:xfrm>
          <a:prstGeom prst="rect">
            <a:avLst/>
          </a:prstGeom>
          <a:noFill/>
          <a:ln>
            <a:noFill/>
          </a:ln>
        </p:spPr>
      </p:sp>
      <p:sp>
        <p:nvSpPr>
          <p:cNvPr id="157" name="Google Shape;157;p25"/>
          <p:cNvSpPr txBox="1"/>
          <p:nvPr>
            <p:ph type="title"/>
          </p:nvPr>
        </p:nvSpPr>
        <p:spPr>
          <a:xfrm>
            <a:off x="720000" y="3640350"/>
            <a:ext cx="3252900" cy="9681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8" name="Shape 158"/>
        <p:cNvGrpSpPr/>
        <p:nvPr/>
      </p:nvGrpSpPr>
      <p:grpSpPr>
        <a:xfrm>
          <a:off x="0" y="0"/>
          <a:ext cx="0" cy="0"/>
          <a:chOff x="0" y="0"/>
          <a:chExt cx="0" cy="0"/>
        </a:xfrm>
      </p:grpSpPr>
      <p:sp>
        <p:nvSpPr>
          <p:cNvPr id="159" name="Google Shape;159;p26"/>
          <p:cNvSpPr txBox="1"/>
          <p:nvPr>
            <p:ph hasCustomPrompt="1" type="title"/>
          </p:nvPr>
        </p:nvSpPr>
        <p:spPr>
          <a:xfrm>
            <a:off x="715100" y="1299675"/>
            <a:ext cx="4429200" cy="1511100"/>
          </a:xfrm>
          <a:prstGeom prst="rect">
            <a:avLst/>
          </a:prstGeom>
        </p:spPr>
        <p:txBody>
          <a:bodyPr anchorCtr="0" anchor="b" bIns="91425" lIns="91425" spcFirstLastPara="1" rIns="91425" wrap="square" tIns="91425">
            <a:noAutofit/>
          </a:bodyPr>
          <a:lstStyle>
            <a:lvl1pPr lvl="0" rtl="0">
              <a:spcBef>
                <a:spcPts val="0"/>
              </a:spcBef>
              <a:spcAft>
                <a:spcPts val="0"/>
              </a:spcAft>
              <a:buSzPts val="9600"/>
              <a:buNone/>
              <a:defRPr sz="8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60" name="Google Shape;160;p26"/>
          <p:cNvSpPr txBox="1"/>
          <p:nvPr>
            <p:ph idx="1" type="subTitle"/>
          </p:nvPr>
        </p:nvSpPr>
        <p:spPr>
          <a:xfrm>
            <a:off x="715100" y="2810763"/>
            <a:ext cx="44292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61" name="Google Shape;161;p26"/>
          <p:cNvGrpSpPr/>
          <p:nvPr/>
        </p:nvGrpSpPr>
        <p:grpSpPr>
          <a:xfrm>
            <a:off x="3343216" y="75857"/>
            <a:ext cx="4271386" cy="4765252"/>
            <a:chOff x="3343216" y="75857"/>
            <a:chExt cx="4271386" cy="4765252"/>
          </a:xfrm>
        </p:grpSpPr>
        <p:grpSp>
          <p:nvGrpSpPr>
            <p:cNvPr id="162" name="Google Shape;162;p26"/>
            <p:cNvGrpSpPr/>
            <p:nvPr/>
          </p:nvGrpSpPr>
          <p:grpSpPr>
            <a:xfrm flipH="1" rot="10800000">
              <a:off x="5948475" y="75857"/>
              <a:ext cx="1666128" cy="525828"/>
              <a:chOff x="3129075" y="4105532"/>
              <a:chExt cx="1666128" cy="525828"/>
            </a:xfrm>
          </p:grpSpPr>
          <p:sp>
            <p:nvSpPr>
              <p:cNvPr id="163" name="Google Shape;163;p26"/>
              <p:cNvSpPr/>
              <p:nvPr/>
            </p:nvSpPr>
            <p:spPr>
              <a:xfrm>
                <a:off x="4345206" y="41055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p:nvPr/>
            </p:nvSpPr>
            <p:spPr>
              <a:xfrm>
                <a:off x="3129075" y="41055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26"/>
            <p:cNvSpPr/>
            <p:nvPr/>
          </p:nvSpPr>
          <p:spPr>
            <a:xfrm flipH="1" rot="10800000">
              <a:off x="3343216" y="4523814"/>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6" name="Shape 166"/>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67" name="Shape 167"/>
        <p:cNvGrpSpPr/>
        <p:nvPr/>
      </p:nvGrpSpPr>
      <p:grpSpPr>
        <a:xfrm>
          <a:off x="0" y="0"/>
          <a:ext cx="0" cy="0"/>
          <a:chOff x="0" y="0"/>
          <a:chExt cx="0" cy="0"/>
        </a:xfrm>
      </p:grpSpPr>
      <p:grpSp>
        <p:nvGrpSpPr>
          <p:cNvPr id="168" name="Google Shape;168;p28"/>
          <p:cNvGrpSpPr/>
          <p:nvPr/>
        </p:nvGrpSpPr>
        <p:grpSpPr>
          <a:xfrm>
            <a:off x="5108316" y="76300"/>
            <a:ext cx="3819428" cy="1977540"/>
            <a:chOff x="5108316" y="76300"/>
            <a:chExt cx="3819428" cy="1977540"/>
          </a:xfrm>
        </p:grpSpPr>
        <p:sp>
          <p:nvSpPr>
            <p:cNvPr id="169" name="Google Shape;169;p28"/>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8"/>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28"/>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3" name="Google Shape;173;p28"/>
          <p:cNvSpPr txBox="1"/>
          <p:nvPr>
            <p:ph hasCustomPrompt="1" idx="2" type="title"/>
          </p:nvPr>
        </p:nvSpPr>
        <p:spPr>
          <a:xfrm>
            <a:off x="72897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28"/>
          <p:cNvSpPr txBox="1"/>
          <p:nvPr>
            <p:ph hasCustomPrompt="1" idx="3" type="title"/>
          </p:nvPr>
        </p:nvSpPr>
        <p:spPr>
          <a:xfrm>
            <a:off x="72897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5" name="Google Shape;175;p28"/>
          <p:cNvSpPr txBox="1"/>
          <p:nvPr>
            <p:ph hasCustomPrompt="1" idx="4" type="title"/>
          </p:nvPr>
        </p:nvSpPr>
        <p:spPr>
          <a:xfrm>
            <a:off x="3420750"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 name="Google Shape;176;p28"/>
          <p:cNvSpPr txBox="1"/>
          <p:nvPr>
            <p:ph hasCustomPrompt="1" idx="5" type="title"/>
          </p:nvPr>
        </p:nvSpPr>
        <p:spPr>
          <a:xfrm>
            <a:off x="3420750"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28"/>
          <p:cNvSpPr txBox="1"/>
          <p:nvPr>
            <p:ph hasCustomPrompt="1" idx="6" type="title"/>
          </p:nvPr>
        </p:nvSpPr>
        <p:spPr>
          <a:xfrm>
            <a:off x="612752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8" name="Google Shape;178;p28"/>
          <p:cNvSpPr txBox="1"/>
          <p:nvPr>
            <p:ph hasCustomPrompt="1" idx="7" type="title"/>
          </p:nvPr>
        </p:nvSpPr>
        <p:spPr>
          <a:xfrm>
            <a:off x="612752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9" name="Google Shape;179;p28"/>
          <p:cNvSpPr txBox="1"/>
          <p:nvPr>
            <p:ph idx="1" type="subTitle"/>
          </p:nvPr>
        </p:nvSpPr>
        <p:spPr>
          <a:xfrm>
            <a:off x="728975"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0" name="Google Shape;180;p28"/>
          <p:cNvSpPr txBox="1"/>
          <p:nvPr>
            <p:ph idx="8" type="subTitle"/>
          </p:nvPr>
        </p:nvSpPr>
        <p:spPr>
          <a:xfrm>
            <a:off x="3420750"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1" name="Google Shape;181;p28"/>
          <p:cNvSpPr txBox="1"/>
          <p:nvPr>
            <p:ph idx="9" type="subTitle"/>
          </p:nvPr>
        </p:nvSpPr>
        <p:spPr>
          <a:xfrm>
            <a:off x="6127525" y="2111533"/>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2" name="Google Shape;182;p28"/>
          <p:cNvSpPr txBox="1"/>
          <p:nvPr>
            <p:ph idx="13" type="subTitle"/>
          </p:nvPr>
        </p:nvSpPr>
        <p:spPr>
          <a:xfrm>
            <a:off x="728975" y="3545008"/>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3" name="Google Shape;183;p28"/>
          <p:cNvSpPr txBox="1"/>
          <p:nvPr>
            <p:ph idx="14" type="subTitle"/>
          </p:nvPr>
        </p:nvSpPr>
        <p:spPr>
          <a:xfrm>
            <a:off x="3420750" y="3545008"/>
            <a:ext cx="20172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4" name="Google Shape;184;p28"/>
          <p:cNvSpPr txBox="1"/>
          <p:nvPr>
            <p:ph idx="15" type="subTitle"/>
          </p:nvPr>
        </p:nvSpPr>
        <p:spPr>
          <a:xfrm>
            <a:off x="6127525" y="3545008"/>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5" name="Shape 185"/>
        <p:cNvGrpSpPr/>
        <p:nvPr/>
      </p:nvGrpSpPr>
      <p:grpSpPr>
        <a:xfrm>
          <a:off x="0" y="0"/>
          <a:ext cx="0" cy="0"/>
          <a:chOff x="0" y="0"/>
          <a:chExt cx="0" cy="0"/>
        </a:xfrm>
      </p:grpSpPr>
      <p:grpSp>
        <p:nvGrpSpPr>
          <p:cNvPr id="186" name="Google Shape;186;p29"/>
          <p:cNvGrpSpPr/>
          <p:nvPr/>
        </p:nvGrpSpPr>
        <p:grpSpPr>
          <a:xfrm>
            <a:off x="-333101" y="-1598909"/>
            <a:ext cx="10758247" cy="7556559"/>
            <a:chOff x="-333101" y="-1598909"/>
            <a:chExt cx="10758247" cy="7556559"/>
          </a:xfrm>
        </p:grpSpPr>
        <p:grpSp>
          <p:nvGrpSpPr>
            <p:cNvPr id="187" name="Google Shape;187;p29"/>
            <p:cNvGrpSpPr/>
            <p:nvPr/>
          </p:nvGrpSpPr>
          <p:grpSpPr>
            <a:xfrm>
              <a:off x="6459372" y="-1598909"/>
              <a:ext cx="3965774" cy="2953144"/>
              <a:chOff x="5569572" y="-1589384"/>
              <a:chExt cx="3965774" cy="2953144"/>
            </a:xfrm>
          </p:grpSpPr>
          <p:sp>
            <p:nvSpPr>
              <p:cNvPr id="188" name="Google Shape;188;p29"/>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9"/>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29"/>
            <p:cNvGrpSpPr/>
            <p:nvPr/>
          </p:nvGrpSpPr>
          <p:grpSpPr>
            <a:xfrm>
              <a:off x="-333101" y="4491428"/>
              <a:ext cx="2393443" cy="1466222"/>
              <a:chOff x="542658" y="3725281"/>
              <a:chExt cx="2124672" cy="1370942"/>
            </a:xfrm>
          </p:grpSpPr>
          <p:sp>
            <p:nvSpPr>
              <p:cNvPr id="193" name="Google Shape;193;p29"/>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5" name="Google Shape;195;p29"/>
          <p:cNvSpPr/>
          <p:nvPr>
            <p:ph idx="2" type="pic"/>
          </p:nvPr>
        </p:nvSpPr>
        <p:spPr>
          <a:xfrm>
            <a:off x="713225" y="1750950"/>
            <a:ext cx="2393400" cy="2835600"/>
          </a:xfrm>
          <a:prstGeom prst="roundRect">
            <a:avLst>
              <a:gd fmla="val 16667" name="adj"/>
            </a:avLst>
          </a:prstGeom>
          <a:noFill/>
          <a:ln>
            <a:noFill/>
          </a:ln>
        </p:spPr>
      </p:sp>
      <p:sp>
        <p:nvSpPr>
          <p:cNvPr id="196" name="Google Shape;196;p29"/>
          <p:cNvSpPr/>
          <p:nvPr>
            <p:ph idx="3" type="pic"/>
          </p:nvPr>
        </p:nvSpPr>
        <p:spPr>
          <a:xfrm>
            <a:off x="3212275" y="1750850"/>
            <a:ext cx="2312700" cy="2835600"/>
          </a:xfrm>
          <a:prstGeom prst="roundRect">
            <a:avLst>
              <a:gd fmla="val 16667" name="adj"/>
            </a:avLst>
          </a:prstGeom>
          <a:noFill/>
          <a:ln>
            <a:noFill/>
          </a:ln>
        </p:spPr>
      </p:sp>
      <p:sp>
        <p:nvSpPr>
          <p:cNvPr id="197" name="Google Shape;197;p29"/>
          <p:cNvSpPr/>
          <p:nvPr>
            <p:ph idx="4" type="pic"/>
          </p:nvPr>
        </p:nvSpPr>
        <p:spPr>
          <a:xfrm>
            <a:off x="5630700" y="2451600"/>
            <a:ext cx="2801100" cy="2134800"/>
          </a:xfrm>
          <a:prstGeom prst="roundRect">
            <a:avLst>
              <a:gd fmla="val 16667" name="adj"/>
            </a:avLst>
          </a:prstGeom>
          <a:noFill/>
          <a:ln>
            <a:noFill/>
          </a:ln>
        </p:spPr>
      </p:sp>
      <p:sp>
        <p:nvSpPr>
          <p:cNvPr id="198" name="Google Shape;198;p29"/>
          <p:cNvSpPr/>
          <p:nvPr>
            <p:ph idx="5" type="pic"/>
          </p:nvPr>
        </p:nvSpPr>
        <p:spPr>
          <a:xfrm>
            <a:off x="5630625" y="543429"/>
            <a:ext cx="2801100" cy="1801200"/>
          </a:xfrm>
          <a:prstGeom prst="roundRect">
            <a:avLst>
              <a:gd fmla="val 16667" name="adj"/>
            </a:avLst>
          </a:prstGeom>
          <a:noFill/>
          <a:ln>
            <a:noFill/>
          </a:ln>
        </p:spPr>
      </p:sp>
      <p:grpSp>
        <p:nvGrpSpPr>
          <p:cNvPr id="199" name="Google Shape;199;p29"/>
          <p:cNvGrpSpPr/>
          <p:nvPr/>
        </p:nvGrpSpPr>
        <p:grpSpPr>
          <a:xfrm>
            <a:off x="8624929" y="3015043"/>
            <a:ext cx="473924" cy="1698424"/>
            <a:chOff x="8624929" y="3015043"/>
            <a:chExt cx="473924" cy="1698424"/>
          </a:xfrm>
        </p:grpSpPr>
        <p:sp>
          <p:nvSpPr>
            <p:cNvPr id="200" name="Google Shape;200;p29"/>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9"/>
          <p:cNvSpPr txBox="1"/>
          <p:nvPr>
            <p:ph idx="1" type="subTitle"/>
          </p:nvPr>
        </p:nvSpPr>
        <p:spPr>
          <a:xfrm>
            <a:off x="3233900" y="535000"/>
            <a:ext cx="2312700" cy="110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Font typeface="Raleway"/>
              <a:buNone/>
              <a:defRPr sz="1600">
                <a:latin typeface="Raleway"/>
                <a:ea typeface="Raleway"/>
                <a:cs typeface="Raleway"/>
                <a:sym typeface="Raleway"/>
              </a:defRPr>
            </a:lvl2pPr>
            <a:lvl3pPr lvl="2" rtl="0">
              <a:lnSpc>
                <a:spcPct val="100000"/>
              </a:lnSpc>
              <a:spcBef>
                <a:spcPts val="0"/>
              </a:spcBef>
              <a:spcAft>
                <a:spcPts val="0"/>
              </a:spcAft>
              <a:buSzPts val="1600"/>
              <a:buFont typeface="Raleway"/>
              <a:buNone/>
              <a:defRPr sz="1600">
                <a:latin typeface="Raleway"/>
                <a:ea typeface="Raleway"/>
                <a:cs typeface="Raleway"/>
                <a:sym typeface="Raleway"/>
              </a:defRPr>
            </a:lvl3pPr>
            <a:lvl4pPr lvl="3" rtl="0">
              <a:lnSpc>
                <a:spcPct val="100000"/>
              </a:lnSpc>
              <a:spcBef>
                <a:spcPts val="0"/>
              </a:spcBef>
              <a:spcAft>
                <a:spcPts val="0"/>
              </a:spcAft>
              <a:buSzPts val="1600"/>
              <a:buFont typeface="Raleway"/>
              <a:buNone/>
              <a:defRPr sz="1600">
                <a:latin typeface="Raleway"/>
                <a:ea typeface="Raleway"/>
                <a:cs typeface="Raleway"/>
                <a:sym typeface="Raleway"/>
              </a:defRPr>
            </a:lvl4pPr>
            <a:lvl5pPr lvl="4" rtl="0">
              <a:lnSpc>
                <a:spcPct val="100000"/>
              </a:lnSpc>
              <a:spcBef>
                <a:spcPts val="0"/>
              </a:spcBef>
              <a:spcAft>
                <a:spcPts val="0"/>
              </a:spcAft>
              <a:buSzPts val="1600"/>
              <a:buFont typeface="Raleway"/>
              <a:buNone/>
              <a:defRPr sz="1600">
                <a:latin typeface="Raleway"/>
                <a:ea typeface="Raleway"/>
                <a:cs typeface="Raleway"/>
                <a:sym typeface="Raleway"/>
              </a:defRPr>
            </a:lvl5pPr>
            <a:lvl6pPr lvl="5" rtl="0">
              <a:lnSpc>
                <a:spcPct val="100000"/>
              </a:lnSpc>
              <a:spcBef>
                <a:spcPts val="0"/>
              </a:spcBef>
              <a:spcAft>
                <a:spcPts val="0"/>
              </a:spcAft>
              <a:buSzPts val="1600"/>
              <a:buFont typeface="Raleway"/>
              <a:buNone/>
              <a:defRPr sz="1600">
                <a:latin typeface="Raleway"/>
                <a:ea typeface="Raleway"/>
                <a:cs typeface="Raleway"/>
                <a:sym typeface="Raleway"/>
              </a:defRPr>
            </a:lvl6pPr>
            <a:lvl7pPr lvl="6" rtl="0">
              <a:lnSpc>
                <a:spcPct val="100000"/>
              </a:lnSpc>
              <a:spcBef>
                <a:spcPts val="0"/>
              </a:spcBef>
              <a:spcAft>
                <a:spcPts val="0"/>
              </a:spcAft>
              <a:buSzPts val="1600"/>
              <a:buFont typeface="Raleway"/>
              <a:buNone/>
              <a:defRPr sz="1600">
                <a:latin typeface="Raleway"/>
                <a:ea typeface="Raleway"/>
                <a:cs typeface="Raleway"/>
                <a:sym typeface="Raleway"/>
              </a:defRPr>
            </a:lvl7pPr>
            <a:lvl8pPr lvl="7" rtl="0">
              <a:lnSpc>
                <a:spcPct val="100000"/>
              </a:lnSpc>
              <a:spcBef>
                <a:spcPts val="0"/>
              </a:spcBef>
              <a:spcAft>
                <a:spcPts val="0"/>
              </a:spcAft>
              <a:buSzPts val="1600"/>
              <a:buFont typeface="Raleway"/>
              <a:buNone/>
              <a:defRPr sz="1600">
                <a:latin typeface="Raleway"/>
                <a:ea typeface="Raleway"/>
                <a:cs typeface="Raleway"/>
                <a:sym typeface="Raleway"/>
              </a:defRPr>
            </a:lvl8pPr>
            <a:lvl9pPr lvl="8" rtl="0">
              <a:lnSpc>
                <a:spcPct val="100000"/>
              </a:lnSpc>
              <a:spcBef>
                <a:spcPts val="0"/>
              </a:spcBef>
              <a:spcAft>
                <a:spcPts val="0"/>
              </a:spcAft>
              <a:buSzPts val="1600"/>
              <a:buFont typeface="Raleway"/>
              <a:buNone/>
              <a:defRPr sz="1600">
                <a:latin typeface="Raleway"/>
                <a:ea typeface="Raleway"/>
                <a:cs typeface="Raleway"/>
                <a:sym typeface="Raleway"/>
              </a:defRPr>
            </a:lvl9pPr>
          </a:lstStyle>
          <a:p/>
        </p:txBody>
      </p:sp>
      <p:sp>
        <p:nvSpPr>
          <p:cNvPr id="203" name="Google Shape;203;p29"/>
          <p:cNvSpPr txBox="1"/>
          <p:nvPr>
            <p:ph type="title"/>
          </p:nvPr>
        </p:nvSpPr>
        <p:spPr>
          <a:xfrm>
            <a:off x="715100" y="445025"/>
            <a:ext cx="25188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TWO_COLUMNS_1">
    <p:spTree>
      <p:nvGrpSpPr>
        <p:cNvPr id="204" name="Shape 204"/>
        <p:cNvGrpSpPr/>
        <p:nvPr/>
      </p:nvGrpSpPr>
      <p:grpSpPr>
        <a:xfrm>
          <a:off x="0" y="0"/>
          <a:ext cx="0" cy="0"/>
          <a:chOff x="0" y="0"/>
          <a:chExt cx="0" cy="0"/>
        </a:xfrm>
      </p:grpSpPr>
      <p:sp>
        <p:nvSpPr>
          <p:cNvPr id="205" name="Google Shape;20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6" name="Google Shape;206;p30"/>
          <p:cNvSpPr txBox="1"/>
          <p:nvPr>
            <p:ph idx="1" type="body"/>
          </p:nvPr>
        </p:nvSpPr>
        <p:spPr>
          <a:xfrm>
            <a:off x="720000" y="1152475"/>
            <a:ext cx="3793200" cy="116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2E2E2E"/>
              </a:buClr>
              <a:buSzPts val="1200"/>
              <a:buFont typeface="Nunito Light"/>
              <a:buChar char="●"/>
              <a:defRPr/>
            </a:lvl1pPr>
            <a:lvl2pPr indent="-304800" lvl="1" marL="914400" rtl="0">
              <a:lnSpc>
                <a:spcPct val="100000"/>
              </a:lnSpc>
              <a:spcBef>
                <a:spcPts val="0"/>
              </a:spcBef>
              <a:spcAft>
                <a:spcPts val="0"/>
              </a:spcAft>
              <a:buClr>
                <a:srgbClr val="2E2E2E"/>
              </a:buClr>
              <a:buSzPts val="1200"/>
              <a:buFont typeface="Nunito Light"/>
              <a:buChar char="○"/>
              <a:defRPr/>
            </a:lvl2pPr>
            <a:lvl3pPr indent="-304800" lvl="2" marL="1371600" rtl="0">
              <a:lnSpc>
                <a:spcPct val="100000"/>
              </a:lnSpc>
              <a:spcBef>
                <a:spcPts val="0"/>
              </a:spcBef>
              <a:spcAft>
                <a:spcPts val="0"/>
              </a:spcAft>
              <a:buClr>
                <a:srgbClr val="2E2E2E"/>
              </a:buClr>
              <a:buSzPts val="1200"/>
              <a:buFont typeface="Nunito Light"/>
              <a:buChar char="■"/>
              <a:defRPr/>
            </a:lvl3pPr>
            <a:lvl4pPr indent="-304800" lvl="3" marL="1828800" rtl="0">
              <a:lnSpc>
                <a:spcPct val="100000"/>
              </a:lnSpc>
              <a:spcBef>
                <a:spcPts val="0"/>
              </a:spcBef>
              <a:spcAft>
                <a:spcPts val="0"/>
              </a:spcAft>
              <a:buClr>
                <a:srgbClr val="2E2E2E"/>
              </a:buClr>
              <a:buSzPts val="1200"/>
              <a:buFont typeface="Nunito Light"/>
              <a:buChar char="●"/>
              <a:defRPr/>
            </a:lvl4pPr>
            <a:lvl5pPr indent="-304800" lvl="4" marL="2286000" rtl="0">
              <a:lnSpc>
                <a:spcPct val="100000"/>
              </a:lnSpc>
              <a:spcBef>
                <a:spcPts val="0"/>
              </a:spcBef>
              <a:spcAft>
                <a:spcPts val="0"/>
              </a:spcAft>
              <a:buClr>
                <a:srgbClr val="2E2E2E"/>
              </a:buClr>
              <a:buSzPts val="1200"/>
              <a:buFont typeface="Nunito Light"/>
              <a:buChar char="○"/>
              <a:defRPr/>
            </a:lvl5pPr>
            <a:lvl6pPr indent="-304800" lvl="5" marL="2743200" rtl="0">
              <a:lnSpc>
                <a:spcPct val="100000"/>
              </a:lnSpc>
              <a:spcBef>
                <a:spcPts val="0"/>
              </a:spcBef>
              <a:spcAft>
                <a:spcPts val="0"/>
              </a:spcAft>
              <a:buClr>
                <a:srgbClr val="2E2E2E"/>
              </a:buClr>
              <a:buSzPts val="1200"/>
              <a:buFont typeface="Nunito Light"/>
              <a:buChar char="■"/>
              <a:defRPr/>
            </a:lvl6pPr>
            <a:lvl7pPr indent="-304800" lvl="6" marL="3200400" rtl="0">
              <a:lnSpc>
                <a:spcPct val="100000"/>
              </a:lnSpc>
              <a:spcBef>
                <a:spcPts val="0"/>
              </a:spcBef>
              <a:spcAft>
                <a:spcPts val="0"/>
              </a:spcAft>
              <a:buClr>
                <a:srgbClr val="2E2E2E"/>
              </a:buClr>
              <a:buSzPts val="1200"/>
              <a:buFont typeface="Nunito Light"/>
              <a:buChar char="●"/>
              <a:defRPr/>
            </a:lvl7pPr>
            <a:lvl8pPr indent="-304800" lvl="7" marL="3657600" rtl="0">
              <a:lnSpc>
                <a:spcPct val="100000"/>
              </a:lnSpc>
              <a:spcBef>
                <a:spcPts val="0"/>
              </a:spcBef>
              <a:spcAft>
                <a:spcPts val="0"/>
              </a:spcAft>
              <a:buClr>
                <a:srgbClr val="2E2E2E"/>
              </a:buClr>
              <a:buSzPts val="1200"/>
              <a:buFont typeface="Nunito Light"/>
              <a:buChar char="○"/>
              <a:defRPr/>
            </a:lvl8pPr>
            <a:lvl9pPr indent="-304800" lvl="8" marL="4114800" rtl="0">
              <a:lnSpc>
                <a:spcPct val="100000"/>
              </a:lnSpc>
              <a:spcBef>
                <a:spcPts val="0"/>
              </a:spcBef>
              <a:spcAft>
                <a:spcPts val="0"/>
              </a:spcAft>
              <a:buClr>
                <a:srgbClr val="2E2E2E"/>
              </a:buClr>
              <a:buSzPts val="1200"/>
              <a:buFont typeface="Nunito Light"/>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207" name="Shape 207"/>
        <p:cNvGrpSpPr/>
        <p:nvPr/>
      </p:nvGrpSpPr>
      <p:grpSpPr>
        <a:xfrm>
          <a:off x="0" y="0"/>
          <a:ext cx="0" cy="0"/>
          <a:chOff x="0" y="0"/>
          <a:chExt cx="0" cy="0"/>
        </a:xfrm>
      </p:grpSpPr>
      <p:sp>
        <p:nvSpPr>
          <p:cNvPr id="208" name="Google Shape;208;p31"/>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31"/>
          <p:cNvGrpSpPr/>
          <p:nvPr/>
        </p:nvGrpSpPr>
        <p:grpSpPr>
          <a:xfrm>
            <a:off x="8373694" y="3731516"/>
            <a:ext cx="524234" cy="1184303"/>
            <a:chOff x="8373694" y="3731516"/>
            <a:chExt cx="524234" cy="1184303"/>
          </a:xfrm>
        </p:grpSpPr>
        <p:sp>
          <p:nvSpPr>
            <p:cNvPr id="210" name="Google Shape;210;p31"/>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1"/>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3" name="Google Shape;213;p31"/>
          <p:cNvSpPr txBox="1"/>
          <p:nvPr>
            <p:ph idx="1" type="body"/>
          </p:nvPr>
        </p:nvSpPr>
        <p:spPr>
          <a:xfrm>
            <a:off x="720000" y="1152475"/>
            <a:ext cx="3852000" cy="24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
        <p:nvSpPr>
          <p:cNvPr id="214" name="Google Shape;214;p31"/>
          <p:cNvSpPr txBox="1"/>
          <p:nvPr>
            <p:ph idx="2" type="body"/>
          </p:nvPr>
        </p:nvSpPr>
        <p:spPr>
          <a:xfrm>
            <a:off x="4572000" y="2428825"/>
            <a:ext cx="3852000" cy="1373400"/>
          </a:xfrm>
          <a:prstGeom prst="rect">
            <a:avLst/>
          </a:prstGeom>
        </p:spPr>
        <p:txBody>
          <a:bodyPr anchorCtr="0" anchor="t" bIns="91425" lIns="91425" spcFirstLastPara="1" rIns="91425" wrap="square" tIns="91425">
            <a:noAutofit/>
          </a:bodyPr>
          <a:lstStyle>
            <a:lvl1pPr indent="-317500" lvl="0" marL="457200" rtl="0">
              <a:spcBef>
                <a:spcPts val="80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15" name="Shape 215"/>
        <p:cNvGrpSpPr/>
        <p:nvPr/>
      </p:nvGrpSpPr>
      <p:grpSpPr>
        <a:xfrm>
          <a:off x="0" y="0"/>
          <a:ext cx="0" cy="0"/>
          <a:chOff x="0" y="0"/>
          <a:chExt cx="0" cy="0"/>
        </a:xfrm>
      </p:grpSpPr>
      <p:grpSp>
        <p:nvGrpSpPr>
          <p:cNvPr id="216" name="Google Shape;216;p32"/>
          <p:cNvGrpSpPr/>
          <p:nvPr/>
        </p:nvGrpSpPr>
        <p:grpSpPr>
          <a:xfrm>
            <a:off x="6121084" y="-847005"/>
            <a:ext cx="5155248" cy="7503005"/>
            <a:chOff x="6121084" y="-847005"/>
            <a:chExt cx="5155248" cy="7503005"/>
          </a:xfrm>
        </p:grpSpPr>
        <p:sp>
          <p:nvSpPr>
            <p:cNvPr id="217" name="Google Shape;217;p32"/>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 name="Google Shape;219;p32"/>
            <p:cNvGrpSpPr/>
            <p:nvPr/>
          </p:nvGrpSpPr>
          <p:grpSpPr>
            <a:xfrm flipH="1">
              <a:off x="6121084" y="4402354"/>
              <a:ext cx="5155248" cy="2192974"/>
              <a:chOff x="606600" y="3360875"/>
              <a:chExt cx="4375900" cy="1861450"/>
            </a:xfrm>
          </p:grpSpPr>
          <p:sp>
            <p:nvSpPr>
              <p:cNvPr id="220" name="Google Shape;220;p32"/>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2"/>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32"/>
            <p:cNvGrpSpPr/>
            <p:nvPr/>
          </p:nvGrpSpPr>
          <p:grpSpPr>
            <a:xfrm rot="10800000">
              <a:off x="7115456" y="-814125"/>
              <a:ext cx="2838987" cy="1831852"/>
              <a:chOff x="542658" y="3725281"/>
              <a:chExt cx="2124672" cy="1370942"/>
            </a:xfrm>
          </p:grpSpPr>
          <p:sp>
            <p:nvSpPr>
              <p:cNvPr id="223" name="Google Shape;223;p32"/>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32"/>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32"/>
          <p:cNvGrpSpPr/>
          <p:nvPr/>
        </p:nvGrpSpPr>
        <p:grpSpPr>
          <a:xfrm>
            <a:off x="7334191" y="0"/>
            <a:ext cx="1173392" cy="4864991"/>
            <a:chOff x="7334191" y="0"/>
            <a:chExt cx="1173392" cy="4864991"/>
          </a:xfrm>
        </p:grpSpPr>
        <p:sp>
          <p:nvSpPr>
            <p:cNvPr id="228" name="Google Shape;228;p32"/>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2"/>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1" name="Google Shape;231;p32"/>
          <p:cNvSpPr txBox="1"/>
          <p:nvPr>
            <p:ph idx="1" type="subTitle"/>
          </p:nvPr>
        </p:nvSpPr>
        <p:spPr>
          <a:xfrm>
            <a:off x="720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32" name="Google Shape;232;p32"/>
          <p:cNvSpPr txBox="1"/>
          <p:nvPr>
            <p:ph idx="2" type="subTitle"/>
          </p:nvPr>
        </p:nvSpPr>
        <p:spPr>
          <a:xfrm>
            <a:off x="720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3" name="Google Shape;233;p32"/>
          <p:cNvSpPr txBox="1"/>
          <p:nvPr>
            <p:ph idx="3" type="subTitle"/>
          </p:nvPr>
        </p:nvSpPr>
        <p:spPr>
          <a:xfrm>
            <a:off x="3384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4" name="Google Shape;234;p32"/>
          <p:cNvSpPr txBox="1"/>
          <p:nvPr>
            <p:ph idx="4" type="subTitle"/>
          </p:nvPr>
        </p:nvSpPr>
        <p:spPr>
          <a:xfrm>
            <a:off x="6043375"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5" name="Google Shape;235;p32"/>
          <p:cNvSpPr txBox="1"/>
          <p:nvPr>
            <p:ph idx="5" type="subTitle"/>
          </p:nvPr>
        </p:nvSpPr>
        <p:spPr>
          <a:xfrm>
            <a:off x="3384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36" name="Google Shape;236;p32"/>
          <p:cNvSpPr txBox="1"/>
          <p:nvPr>
            <p:ph idx="6" type="subTitle"/>
          </p:nvPr>
        </p:nvSpPr>
        <p:spPr>
          <a:xfrm>
            <a:off x="6043375"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37" name="Shape 237"/>
        <p:cNvGrpSpPr/>
        <p:nvPr/>
      </p:nvGrpSpPr>
      <p:grpSpPr>
        <a:xfrm>
          <a:off x="0" y="0"/>
          <a:ext cx="0" cy="0"/>
          <a:chOff x="0" y="0"/>
          <a:chExt cx="0" cy="0"/>
        </a:xfrm>
      </p:grpSpPr>
      <p:sp>
        <p:nvSpPr>
          <p:cNvPr id="238" name="Google Shape;238;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9" name="Google Shape;239;p33"/>
          <p:cNvSpPr txBox="1"/>
          <p:nvPr>
            <p:ph idx="1" type="subTitle"/>
          </p:nvPr>
        </p:nvSpPr>
        <p:spPr>
          <a:xfrm>
            <a:off x="2258453" y="15801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0" name="Google Shape;240;p33"/>
          <p:cNvSpPr txBox="1"/>
          <p:nvPr>
            <p:ph idx="2" type="subTitle"/>
          </p:nvPr>
        </p:nvSpPr>
        <p:spPr>
          <a:xfrm>
            <a:off x="2258453" y="27998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1" name="Google Shape;241;p33"/>
          <p:cNvSpPr txBox="1"/>
          <p:nvPr>
            <p:ph idx="3" type="subTitle"/>
          </p:nvPr>
        </p:nvSpPr>
        <p:spPr>
          <a:xfrm>
            <a:off x="2258453" y="40195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2" name="Google Shape;242;p33"/>
          <p:cNvSpPr txBox="1"/>
          <p:nvPr>
            <p:ph idx="4" type="subTitle"/>
          </p:nvPr>
        </p:nvSpPr>
        <p:spPr>
          <a:xfrm>
            <a:off x="2258450" y="1135025"/>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3" name="Google Shape;243;p33"/>
          <p:cNvSpPr txBox="1"/>
          <p:nvPr>
            <p:ph idx="5" type="subTitle"/>
          </p:nvPr>
        </p:nvSpPr>
        <p:spPr>
          <a:xfrm>
            <a:off x="2258450" y="2354724"/>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4" name="Google Shape;244;p33"/>
          <p:cNvSpPr txBox="1"/>
          <p:nvPr>
            <p:ph idx="6" type="subTitle"/>
          </p:nvPr>
        </p:nvSpPr>
        <p:spPr>
          <a:xfrm>
            <a:off x="2258450" y="3574423"/>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45" name="Google Shape;245;p33"/>
          <p:cNvGrpSpPr/>
          <p:nvPr/>
        </p:nvGrpSpPr>
        <p:grpSpPr>
          <a:xfrm>
            <a:off x="6121084" y="-847005"/>
            <a:ext cx="5155248" cy="7503005"/>
            <a:chOff x="6121084" y="-847005"/>
            <a:chExt cx="5155248" cy="7503005"/>
          </a:xfrm>
        </p:grpSpPr>
        <p:sp>
          <p:nvSpPr>
            <p:cNvPr id="246" name="Google Shape;246;p33"/>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3"/>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33"/>
            <p:cNvGrpSpPr/>
            <p:nvPr/>
          </p:nvGrpSpPr>
          <p:grpSpPr>
            <a:xfrm flipH="1">
              <a:off x="6121084" y="4402354"/>
              <a:ext cx="5155248" cy="2192974"/>
              <a:chOff x="606600" y="3360875"/>
              <a:chExt cx="4375900" cy="1861450"/>
            </a:xfrm>
          </p:grpSpPr>
          <p:sp>
            <p:nvSpPr>
              <p:cNvPr id="249" name="Google Shape;249;p33"/>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3"/>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33"/>
            <p:cNvGrpSpPr/>
            <p:nvPr/>
          </p:nvGrpSpPr>
          <p:grpSpPr>
            <a:xfrm>
              <a:off x="6563923" y="-847005"/>
              <a:ext cx="3390520" cy="1864732"/>
              <a:chOff x="6563923" y="-847005"/>
              <a:chExt cx="3390520" cy="1864732"/>
            </a:xfrm>
          </p:grpSpPr>
          <p:grpSp>
            <p:nvGrpSpPr>
              <p:cNvPr id="252" name="Google Shape;252;p33"/>
              <p:cNvGrpSpPr/>
              <p:nvPr/>
            </p:nvGrpSpPr>
            <p:grpSpPr>
              <a:xfrm rot="10800000">
                <a:off x="7115456" y="-814125"/>
                <a:ext cx="2838987" cy="1831852"/>
                <a:chOff x="542658" y="3725281"/>
                <a:chExt cx="2124672" cy="1370942"/>
              </a:xfrm>
            </p:grpSpPr>
            <p:sp>
              <p:nvSpPr>
                <p:cNvPr id="253" name="Google Shape;253;p33"/>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3"/>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33"/>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3"/>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 name="Google Shape;257;p33"/>
          <p:cNvGrpSpPr/>
          <p:nvPr/>
        </p:nvGrpSpPr>
        <p:grpSpPr>
          <a:xfrm>
            <a:off x="7334191" y="0"/>
            <a:ext cx="1173392" cy="4864991"/>
            <a:chOff x="7334191" y="0"/>
            <a:chExt cx="1173392" cy="4864991"/>
          </a:xfrm>
        </p:grpSpPr>
        <p:sp>
          <p:nvSpPr>
            <p:cNvPr id="258" name="Google Shape;258;p33"/>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3"/>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60" name="Shape 260"/>
        <p:cNvGrpSpPr/>
        <p:nvPr/>
      </p:nvGrpSpPr>
      <p:grpSpPr>
        <a:xfrm>
          <a:off x="0" y="0"/>
          <a:ext cx="0" cy="0"/>
          <a:chOff x="0" y="0"/>
          <a:chExt cx="0" cy="0"/>
        </a:xfrm>
      </p:grpSpPr>
      <p:grpSp>
        <p:nvGrpSpPr>
          <p:cNvPr id="261" name="Google Shape;261;p34"/>
          <p:cNvGrpSpPr/>
          <p:nvPr/>
        </p:nvGrpSpPr>
        <p:grpSpPr>
          <a:xfrm>
            <a:off x="5108316" y="76300"/>
            <a:ext cx="3819428" cy="1977540"/>
            <a:chOff x="5108316" y="76300"/>
            <a:chExt cx="3819428" cy="1977540"/>
          </a:xfrm>
        </p:grpSpPr>
        <p:sp>
          <p:nvSpPr>
            <p:cNvPr id="262" name="Google Shape;262;p34"/>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34"/>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6" name="Google Shape;266;p34"/>
          <p:cNvSpPr txBox="1"/>
          <p:nvPr>
            <p:ph idx="1" type="subTitle"/>
          </p:nvPr>
        </p:nvSpPr>
        <p:spPr>
          <a:xfrm>
            <a:off x="903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67" name="Google Shape;267;p34"/>
          <p:cNvSpPr txBox="1"/>
          <p:nvPr>
            <p:ph idx="2" type="subTitle"/>
          </p:nvPr>
        </p:nvSpPr>
        <p:spPr>
          <a:xfrm>
            <a:off x="903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8" name="Google Shape;268;p34"/>
          <p:cNvSpPr txBox="1"/>
          <p:nvPr>
            <p:ph idx="3" type="subTitle"/>
          </p:nvPr>
        </p:nvSpPr>
        <p:spPr>
          <a:xfrm>
            <a:off x="4821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9" name="Google Shape;269;p34"/>
          <p:cNvSpPr txBox="1"/>
          <p:nvPr>
            <p:ph idx="4" type="subTitle"/>
          </p:nvPr>
        </p:nvSpPr>
        <p:spPr>
          <a:xfrm>
            <a:off x="903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0" name="Google Shape;270;p34"/>
          <p:cNvSpPr txBox="1"/>
          <p:nvPr>
            <p:ph idx="5" type="subTitle"/>
          </p:nvPr>
        </p:nvSpPr>
        <p:spPr>
          <a:xfrm>
            <a:off x="4821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1" name="Google Shape;271;p34"/>
          <p:cNvSpPr txBox="1"/>
          <p:nvPr>
            <p:ph idx="6" type="subTitle"/>
          </p:nvPr>
        </p:nvSpPr>
        <p:spPr>
          <a:xfrm>
            <a:off x="903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72" name="Google Shape;272;p34"/>
          <p:cNvSpPr txBox="1"/>
          <p:nvPr>
            <p:ph idx="7" type="subTitle"/>
          </p:nvPr>
        </p:nvSpPr>
        <p:spPr>
          <a:xfrm>
            <a:off x="4821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73" name="Google Shape;273;p34"/>
          <p:cNvSpPr txBox="1"/>
          <p:nvPr>
            <p:ph idx="8" type="subTitle"/>
          </p:nvPr>
        </p:nvSpPr>
        <p:spPr>
          <a:xfrm>
            <a:off x="4821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74" name="Shape 274"/>
        <p:cNvGrpSpPr/>
        <p:nvPr/>
      </p:nvGrpSpPr>
      <p:grpSpPr>
        <a:xfrm>
          <a:off x="0" y="0"/>
          <a:ext cx="0" cy="0"/>
          <a:chOff x="0" y="0"/>
          <a:chExt cx="0" cy="0"/>
        </a:xfrm>
      </p:grpSpPr>
      <p:grpSp>
        <p:nvGrpSpPr>
          <p:cNvPr id="275" name="Google Shape;275;p35"/>
          <p:cNvGrpSpPr/>
          <p:nvPr/>
        </p:nvGrpSpPr>
        <p:grpSpPr>
          <a:xfrm>
            <a:off x="-2959810" y="-1255282"/>
            <a:ext cx="13513513" cy="8034086"/>
            <a:chOff x="-2959810" y="-1255282"/>
            <a:chExt cx="13513513" cy="8034086"/>
          </a:xfrm>
        </p:grpSpPr>
        <p:sp>
          <p:nvSpPr>
            <p:cNvPr id="276" name="Google Shape;276;p35"/>
            <p:cNvSpPr/>
            <p:nvPr/>
          </p:nvSpPr>
          <p:spPr>
            <a:xfrm rot="10800000">
              <a:off x="6430242" y="-64713"/>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rot="10800000">
              <a:off x="7082617" y="-1057846"/>
              <a:ext cx="2875659" cy="2095296"/>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rot="-2210320">
              <a:off x="7968904" y="-928079"/>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flipH="1" rot="10800000">
              <a:off x="-2959810" y="3926851"/>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flipH="1" rot="2502769">
              <a:off x="-1009362" y="4161664"/>
              <a:ext cx="2267778" cy="165237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2" name="Google Shape;282;p35"/>
          <p:cNvSpPr txBox="1"/>
          <p:nvPr>
            <p:ph idx="1" type="subTitle"/>
          </p:nvPr>
        </p:nvSpPr>
        <p:spPr>
          <a:xfrm>
            <a:off x="720000" y="1718613"/>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3" name="Google Shape;283;p35"/>
          <p:cNvSpPr txBox="1"/>
          <p:nvPr>
            <p:ph idx="2" type="subTitle"/>
          </p:nvPr>
        </p:nvSpPr>
        <p:spPr>
          <a:xfrm>
            <a:off x="33421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4" name="Google Shape;284;p35"/>
          <p:cNvSpPr txBox="1"/>
          <p:nvPr>
            <p:ph idx="3" type="subTitle"/>
          </p:nvPr>
        </p:nvSpPr>
        <p:spPr>
          <a:xfrm>
            <a:off x="59597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5" name="Google Shape;285;p35"/>
          <p:cNvSpPr txBox="1"/>
          <p:nvPr>
            <p:ph idx="4" type="subTitle"/>
          </p:nvPr>
        </p:nvSpPr>
        <p:spPr>
          <a:xfrm>
            <a:off x="720000" y="3377500"/>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6" name="Google Shape;286;p35"/>
          <p:cNvSpPr txBox="1"/>
          <p:nvPr>
            <p:ph idx="5" type="subTitle"/>
          </p:nvPr>
        </p:nvSpPr>
        <p:spPr>
          <a:xfrm>
            <a:off x="33421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7" name="Google Shape;287;p35"/>
          <p:cNvSpPr txBox="1"/>
          <p:nvPr>
            <p:ph idx="6" type="subTitle"/>
          </p:nvPr>
        </p:nvSpPr>
        <p:spPr>
          <a:xfrm>
            <a:off x="59597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8" name="Google Shape;288;p35"/>
          <p:cNvSpPr txBox="1"/>
          <p:nvPr>
            <p:ph idx="7" type="subTitle"/>
          </p:nvPr>
        </p:nvSpPr>
        <p:spPr>
          <a:xfrm>
            <a:off x="720000" y="1183775"/>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89" name="Google Shape;289;p35"/>
          <p:cNvSpPr txBox="1"/>
          <p:nvPr>
            <p:ph idx="8" type="subTitle"/>
          </p:nvPr>
        </p:nvSpPr>
        <p:spPr>
          <a:xfrm>
            <a:off x="33421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90" name="Google Shape;290;p35"/>
          <p:cNvSpPr txBox="1"/>
          <p:nvPr>
            <p:ph idx="9" type="subTitle"/>
          </p:nvPr>
        </p:nvSpPr>
        <p:spPr>
          <a:xfrm>
            <a:off x="59597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91" name="Google Shape;291;p35"/>
          <p:cNvSpPr txBox="1"/>
          <p:nvPr>
            <p:ph idx="13" type="subTitle"/>
          </p:nvPr>
        </p:nvSpPr>
        <p:spPr>
          <a:xfrm>
            <a:off x="720000" y="2838150"/>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92" name="Google Shape;292;p35"/>
          <p:cNvSpPr txBox="1"/>
          <p:nvPr>
            <p:ph idx="14" type="subTitle"/>
          </p:nvPr>
        </p:nvSpPr>
        <p:spPr>
          <a:xfrm>
            <a:off x="33421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93" name="Google Shape;293;p35"/>
          <p:cNvSpPr txBox="1"/>
          <p:nvPr>
            <p:ph idx="15" type="subTitle"/>
          </p:nvPr>
        </p:nvSpPr>
        <p:spPr>
          <a:xfrm>
            <a:off x="59597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94" name="Google Shape;294;p35"/>
          <p:cNvGrpSpPr/>
          <p:nvPr/>
        </p:nvGrpSpPr>
        <p:grpSpPr>
          <a:xfrm>
            <a:off x="8369016" y="3926841"/>
            <a:ext cx="473924" cy="1132353"/>
            <a:chOff x="8369016" y="3926841"/>
            <a:chExt cx="473924" cy="1132353"/>
          </a:xfrm>
        </p:grpSpPr>
        <p:sp>
          <p:nvSpPr>
            <p:cNvPr id="295" name="Google Shape;295;p35"/>
            <p:cNvSpPr/>
            <p:nvPr/>
          </p:nvSpPr>
          <p:spPr>
            <a:xfrm flipH="1" rot="10800000">
              <a:off x="8428894" y="3926841"/>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flipH="1" rot="10800000">
              <a:off x="8369016" y="4568334"/>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297" name="Shape 297"/>
        <p:cNvGrpSpPr/>
        <p:nvPr/>
      </p:nvGrpSpPr>
      <p:grpSpPr>
        <a:xfrm>
          <a:off x="0" y="0"/>
          <a:ext cx="0" cy="0"/>
          <a:chOff x="0" y="0"/>
          <a:chExt cx="0" cy="0"/>
        </a:xfrm>
      </p:grpSpPr>
      <p:grpSp>
        <p:nvGrpSpPr>
          <p:cNvPr id="298" name="Google Shape;298;p36"/>
          <p:cNvGrpSpPr/>
          <p:nvPr/>
        </p:nvGrpSpPr>
        <p:grpSpPr>
          <a:xfrm>
            <a:off x="6121084" y="-847005"/>
            <a:ext cx="5155248" cy="7442333"/>
            <a:chOff x="6121084" y="-847005"/>
            <a:chExt cx="5155248" cy="7442333"/>
          </a:xfrm>
        </p:grpSpPr>
        <p:sp>
          <p:nvSpPr>
            <p:cNvPr id="299" name="Google Shape;299;p36"/>
            <p:cNvSpPr/>
            <p:nvPr/>
          </p:nvSpPr>
          <p:spPr>
            <a:xfrm rot="10800000">
              <a:off x="7328536" y="3640361"/>
              <a:ext cx="1816339" cy="1508714"/>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6"/>
            <p:cNvSpPr/>
            <p:nvPr/>
          </p:nvSpPr>
          <p:spPr>
            <a:xfrm rot="-2946542">
              <a:off x="7997563" y="3727613"/>
              <a:ext cx="2801199" cy="204104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36"/>
            <p:cNvGrpSpPr/>
            <p:nvPr/>
          </p:nvGrpSpPr>
          <p:grpSpPr>
            <a:xfrm flipH="1">
              <a:off x="6121084" y="4402354"/>
              <a:ext cx="5155248" cy="2192974"/>
              <a:chOff x="606600" y="3360875"/>
              <a:chExt cx="4375900" cy="1861450"/>
            </a:xfrm>
          </p:grpSpPr>
          <p:sp>
            <p:nvSpPr>
              <p:cNvPr id="302" name="Google Shape;302;p36"/>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6"/>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6"/>
            <p:cNvGrpSpPr/>
            <p:nvPr/>
          </p:nvGrpSpPr>
          <p:grpSpPr>
            <a:xfrm>
              <a:off x="6563923" y="-847005"/>
              <a:ext cx="3390520" cy="1864732"/>
              <a:chOff x="6563923" y="-847005"/>
              <a:chExt cx="3390520" cy="1864732"/>
            </a:xfrm>
          </p:grpSpPr>
          <p:grpSp>
            <p:nvGrpSpPr>
              <p:cNvPr id="305" name="Google Shape;305;p36"/>
              <p:cNvGrpSpPr/>
              <p:nvPr/>
            </p:nvGrpSpPr>
            <p:grpSpPr>
              <a:xfrm rot="10800000">
                <a:off x="7115456" y="-814125"/>
                <a:ext cx="2838987" cy="1831852"/>
                <a:chOff x="542658" y="3725281"/>
                <a:chExt cx="2124672" cy="1370942"/>
              </a:xfrm>
            </p:grpSpPr>
            <p:sp>
              <p:nvSpPr>
                <p:cNvPr id="306" name="Google Shape;306;p36"/>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6"/>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36"/>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6"/>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0" name="Google Shape;310;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11" name="Google Shape;311;p36"/>
          <p:cNvGrpSpPr/>
          <p:nvPr/>
        </p:nvGrpSpPr>
        <p:grpSpPr>
          <a:xfrm>
            <a:off x="7334191" y="0"/>
            <a:ext cx="1810692" cy="5004629"/>
            <a:chOff x="7334191" y="0"/>
            <a:chExt cx="1810692" cy="5004629"/>
          </a:xfrm>
        </p:grpSpPr>
        <p:sp>
          <p:nvSpPr>
            <p:cNvPr id="312" name="Google Shape;312;p36"/>
            <p:cNvSpPr/>
            <p:nvPr/>
          </p:nvSpPr>
          <p:spPr>
            <a:xfrm rot="-5836887">
              <a:off x="8630585" y="4485219"/>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6"/>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14" name="Shape 314"/>
        <p:cNvGrpSpPr/>
        <p:nvPr/>
      </p:nvGrpSpPr>
      <p:grpSpPr>
        <a:xfrm>
          <a:off x="0" y="0"/>
          <a:ext cx="0" cy="0"/>
          <a:chOff x="0" y="0"/>
          <a:chExt cx="0" cy="0"/>
        </a:xfrm>
      </p:grpSpPr>
      <p:sp>
        <p:nvSpPr>
          <p:cNvPr id="315" name="Google Shape;315;p37"/>
          <p:cNvSpPr txBox="1"/>
          <p:nvPr>
            <p:ph type="ctrTitle"/>
          </p:nvPr>
        </p:nvSpPr>
        <p:spPr>
          <a:xfrm>
            <a:off x="734500" y="535000"/>
            <a:ext cx="4379400" cy="10563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16" name="Google Shape;316;p37"/>
          <p:cNvSpPr txBox="1"/>
          <p:nvPr>
            <p:ph idx="1" type="subTitle"/>
          </p:nvPr>
        </p:nvSpPr>
        <p:spPr>
          <a:xfrm>
            <a:off x="734500" y="1700400"/>
            <a:ext cx="43794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17" name="Google Shape;317;p37"/>
          <p:cNvSpPr txBox="1"/>
          <p:nvPr/>
        </p:nvSpPr>
        <p:spPr>
          <a:xfrm>
            <a:off x="734500" y="3563450"/>
            <a:ext cx="4379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Nunito"/>
                <a:ea typeface="Nunito"/>
                <a:cs typeface="Nunito"/>
                <a:sym typeface="Nunito"/>
              </a:rPr>
              <a:t>CREDITS: This presentation template was created by </a:t>
            </a:r>
            <a:r>
              <a:rPr b="1" lang="en" sz="10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000" u="sng">
                <a:solidFill>
                  <a:schemeClr val="dk1"/>
                </a:solidFill>
                <a:latin typeface="Nunito"/>
                <a:ea typeface="Nunito"/>
                <a:cs typeface="Nunito"/>
                <a:sym typeface="Nunito"/>
              </a:rPr>
              <a:t>, </a:t>
            </a:r>
            <a:r>
              <a:rPr lang="en" sz="1000">
                <a:solidFill>
                  <a:schemeClr val="dk1"/>
                </a:solidFill>
                <a:latin typeface="Nunito"/>
                <a:ea typeface="Nunito"/>
                <a:cs typeface="Nunito"/>
                <a:sym typeface="Nunito"/>
              </a:rPr>
              <a:t>and includes icons by </a:t>
            </a:r>
            <a:r>
              <a:rPr b="1" lang="en" sz="10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000" u="sng">
                <a:solidFill>
                  <a:schemeClr val="dk1"/>
                </a:solidFill>
                <a:latin typeface="Nunito"/>
                <a:ea typeface="Nunito"/>
                <a:cs typeface="Nunito"/>
                <a:sym typeface="Nunito"/>
              </a:rPr>
              <a:t>,</a:t>
            </a:r>
            <a:r>
              <a:rPr lang="en" sz="1000">
                <a:solidFill>
                  <a:schemeClr val="dk1"/>
                </a:solidFill>
                <a:latin typeface="Nunito"/>
                <a:ea typeface="Nunito"/>
                <a:cs typeface="Nunito"/>
                <a:sym typeface="Nunito"/>
              </a:rPr>
              <a:t> and infographics &amp; images by </a:t>
            </a:r>
            <a:r>
              <a:rPr b="1" lang="en" sz="1000" u="sng">
                <a:solidFill>
                  <a:schemeClr val="dk1"/>
                </a:solidFill>
                <a:latin typeface="Nunito"/>
                <a:ea typeface="Nunito"/>
                <a:cs typeface="Nunito"/>
                <a:sym typeface="Nunito"/>
                <a:hlinkClick r:id="rId4">
                  <a:extLst>
                    <a:ext uri="{A12FA001-AC4F-418D-AE19-62706E023703}">
                      <ahyp:hlinkClr val="tx"/>
                    </a:ext>
                  </a:extLst>
                </a:hlinkClick>
              </a:rPr>
              <a:t>Freepik</a:t>
            </a:r>
            <a:endParaRPr b="1" sz="1000" u="sng">
              <a:solidFill>
                <a:schemeClr val="dk1"/>
              </a:solidFill>
              <a:latin typeface="Nunito"/>
              <a:ea typeface="Nunito"/>
              <a:cs typeface="Nunito"/>
              <a:sym typeface="Nunito"/>
            </a:endParaRPr>
          </a:p>
        </p:txBody>
      </p:sp>
      <p:grpSp>
        <p:nvGrpSpPr>
          <p:cNvPr id="318" name="Google Shape;318;p37"/>
          <p:cNvGrpSpPr/>
          <p:nvPr/>
        </p:nvGrpSpPr>
        <p:grpSpPr>
          <a:xfrm>
            <a:off x="4486216" y="146225"/>
            <a:ext cx="4323240" cy="3129405"/>
            <a:chOff x="4486216" y="146225"/>
            <a:chExt cx="4323240" cy="3129405"/>
          </a:xfrm>
        </p:grpSpPr>
        <p:sp>
          <p:nvSpPr>
            <p:cNvPr id="319" name="Google Shape;319;p37"/>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7"/>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21" name="Shape 321"/>
        <p:cNvGrpSpPr/>
        <p:nvPr/>
      </p:nvGrpSpPr>
      <p:grpSpPr>
        <a:xfrm>
          <a:off x="0" y="0"/>
          <a:ext cx="0" cy="0"/>
          <a:chOff x="0" y="0"/>
          <a:chExt cx="0" cy="0"/>
        </a:xfrm>
      </p:grpSpPr>
      <p:grpSp>
        <p:nvGrpSpPr>
          <p:cNvPr id="322" name="Google Shape;322;p38"/>
          <p:cNvGrpSpPr/>
          <p:nvPr/>
        </p:nvGrpSpPr>
        <p:grpSpPr>
          <a:xfrm>
            <a:off x="3730945" y="-1589384"/>
            <a:ext cx="6336975" cy="7499249"/>
            <a:chOff x="3730945" y="-1589384"/>
            <a:chExt cx="6336975" cy="7499249"/>
          </a:xfrm>
        </p:grpSpPr>
        <p:grpSp>
          <p:nvGrpSpPr>
            <p:cNvPr id="323" name="Google Shape;323;p38"/>
            <p:cNvGrpSpPr/>
            <p:nvPr/>
          </p:nvGrpSpPr>
          <p:grpSpPr>
            <a:xfrm>
              <a:off x="5569572" y="-1589384"/>
              <a:ext cx="4498347" cy="2953144"/>
              <a:chOff x="5569572" y="-1589384"/>
              <a:chExt cx="4498347" cy="2953144"/>
            </a:xfrm>
          </p:grpSpPr>
          <p:sp>
            <p:nvSpPr>
              <p:cNvPr id="324" name="Google Shape;324;p38"/>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8"/>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38"/>
            <p:cNvGrpSpPr/>
            <p:nvPr/>
          </p:nvGrpSpPr>
          <p:grpSpPr>
            <a:xfrm flipH="1">
              <a:off x="3730945" y="3384381"/>
              <a:ext cx="5857767" cy="2525485"/>
              <a:chOff x="606600" y="3340575"/>
              <a:chExt cx="4383900" cy="1890050"/>
            </a:xfrm>
          </p:grpSpPr>
          <p:sp>
            <p:nvSpPr>
              <p:cNvPr id="329" name="Google Shape;329;p38"/>
              <p:cNvSpPr/>
              <p:nvPr/>
            </p:nvSpPr>
            <p:spPr>
              <a:xfrm>
                <a:off x="713050" y="3340575"/>
                <a:ext cx="4277450" cy="1355850"/>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8"/>
              <p:cNvSpPr/>
              <p:nvPr/>
            </p:nvSpPr>
            <p:spPr>
              <a:xfrm>
                <a:off x="713050" y="3725275"/>
                <a:ext cx="1693050"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8"/>
              <p:cNvSpPr/>
              <p:nvPr/>
            </p:nvSpPr>
            <p:spPr>
              <a:xfrm>
                <a:off x="998775" y="3488175"/>
                <a:ext cx="2391400" cy="1742450"/>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2140125" y="3733625"/>
                <a:ext cx="1879250" cy="1418750"/>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 name="Google Shape;335;p38"/>
          <p:cNvGrpSpPr/>
          <p:nvPr/>
        </p:nvGrpSpPr>
        <p:grpSpPr>
          <a:xfrm>
            <a:off x="3730955" y="146225"/>
            <a:ext cx="5078502" cy="4862686"/>
            <a:chOff x="3730955" y="146225"/>
            <a:chExt cx="5078502" cy="4862686"/>
          </a:xfrm>
        </p:grpSpPr>
        <p:sp>
          <p:nvSpPr>
            <p:cNvPr id="336" name="Google Shape;336;p38"/>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7606916" y="346434"/>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flipH="1" rot="-4341185">
              <a:off x="3798448" y="4626609"/>
              <a:ext cx="304326" cy="364193"/>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40" name="Shape 340"/>
        <p:cNvGrpSpPr/>
        <p:nvPr/>
      </p:nvGrpSpPr>
      <p:grpSpPr>
        <a:xfrm>
          <a:off x="0" y="0"/>
          <a:ext cx="0" cy="0"/>
          <a:chOff x="0" y="0"/>
          <a:chExt cx="0" cy="0"/>
        </a:xfrm>
      </p:grpSpPr>
      <p:grpSp>
        <p:nvGrpSpPr>
          <p:cNvPr id="341" name="Google Shape;341;p39"/>
          <p:cNvGrpSpPr/>
          <p:nvPr/>
        </p:nvGrpSpPr>
        <p:grpSpPr>
          <a:xfrm>
            <a:off x="-333101" y="-1598909"/>
            <a:ext cx="10758247" cy="7556559"/>
            <a:chOff x="-333101" y="-1598909"/>
            <a:chExt cx="10758247" cy="7556559"/>
          </a:xfrm>
        </p:grpSpPr>
        <p:grpSp>
          <p:nvGrpSpPr>
            <p:cNvPr id="342" name="Google Shape;342;p39"/>
            <p:cNvGrpSpPr/>
            <p:nvPr/>
          </p:nvGrpSpPr>
          <p:grpSpPr>
            <a:xfrm>
              <a:off x="6459372" y="-1598909"/>
              <a:ext cx="3965774" cy="2953144"/>
              <a:chOff x="5569572" y="-1589384"/>
              <a:chExt cx="3965774" cy="2953144"/>
            </a:xfrm>
          </p:grpSpPr>
          <p:sp>
            <p:nvSpPr>
              <p:cNvPr id="343" name="Google Shape;343;p39"/>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39"/>
            <p:cNvGrpSpPr/>
            <p:nvPr/>
          </p:nvGrpSpPr>
          <p:grpSpPr>
            <a:xfrm>
              <a:off x="-333101" y="4491428"/>
              <a:ext cx="2393443" cy="1466222"/>
              <a:chOff x="542658" y="3725281"/>
              <a:chExt cx="2124672" cy="1370942"/>
            </a:xfrm>
          </p:grpSpPr>
          <p:sp>
            <p:nvSpPr>
              <p:cNvPr id="348" name="Google Shape;348;p39"/>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 name="Google Shape;350;p39"/>
          <p:cNvGrpSpPr/>
          <p:nvPr/>
        </p:nvGrpSpPr>
        <p:grpSpPr>
          <a:xfrm>
            <a:off x="8624929" y="3015043"/>
            <a:ext cx="473924" cy="1698424"/>
            <a:chOff x="8624929" y="3015043"/>
            <a:chExt cx="473924" cy="1698424"/>
          </a:xfrm>
        </p:grpSpPr>
        <p:sp>
          <p:nvSpPr>
            <p:cNvPr id="351" name="Google Shape;351;p39"/>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9"/>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1">
  <p:cSld name="TITLE_ONLY_1">
    <p:spTree>
      <p:nvGrpSpPr>
        <p:cNvPr id="353" name="Shape 353"/>
        <p:cNvGrpSpPr/>
        <p:nvPr/>
      </p:nvGrpSpPr>
      <p:grpSpPr>
        <a:xfrm>
          <a:off x="0" y="0"/>
          <a:ext cx="0" cy="0"/>
          <a:chOff x="0" y="0"/>
          <a:chExt cx="0" cy="0"/>
        </a:xfrm>
      </p:grpSpPr>
      <p:grpSp>
        <p:nvGrpSpPr>
          <p:cNvPr id="354" name="Google Shape;354;p40"/>
          <p:cNvGrpSpPr/>
          <p:nvPr/>
        </p:nvGrpSpPr>
        <p:grpSpPr>
          <a:xfrm>
            <a:off x="-35275" y="-31835"/>
            <a:ext cx="9214549" cy="5207170"/>
            <a:chOff x="-35275" y="-31835"/>
            <a:chExt cx="9214549" cy="5207170"/>
          </a:xfrm>
        </p:grpSpPr>
        <p:grpSp>
          <p:nvGrpSpPr>
            <p:cNvPr id="355" name="Google Shape;355;p40"/>
            <p:cNvGrpSpPr/>
            <p:nvPr/>
          </p:nvGrpSpPr>
          <p:grpSpPr>
            <a:xfrm>
              <a:off x="-35275" y="-31835"/>
              <a:ext cx="4607271" cy="2603603"/>
              <a:chOff x="987999" y="461925"/>
              <a:chExt cx="1514404" cy="1507151"/>
            </a:xfrm>
          </p:grpSpPr>
          <p:grpSp>
            <p:nvGrpSpPr>
              <p:cNvPr id="356" name="Google Shape;356;p40"/>
              <p:cNvGrpSpPr/>
              <p:nvPr/>
            </p:nvGrpSpPr>
            <p:grpSpPr>
              <a:xfrm>
                <a:off x="987999" y="461925"/>
                <a:ext cx="1514401" cy="1506302"/>
                <a:chOff x="987999" y="461925"/>
                <a:chExt cx="1514401" cy="1506302"/>
              </a:xfrm>
            </p:grpSpPr>
            <p:cxnSp>
              <p:nvCxnSpPr>
                <p:cNvPr id="357" name="Google Shape;357;p40"/>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58" name="Google Shape;358;p40"/>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59" name="Google Shape;359;p40"/>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0" name="Google Shape;360;p40"/>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1" name="Google Shape;361;p40"/>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2" name="Google Shape;362;p40"/>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40"/>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4" name="Google Shape;364;p40"/>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65" name="Google Shape;365;p40"/>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366" name="Google Shape;366;p40"/>
              <p:cNvGrpSpPr/>
              <p:nvPr/>
            </p:nvGrpSpPr>
            <p:grpSpPr>
              <a:xfrm>
                <a:off x="987999" y="461927"/>
                <a:ext cx="1514404" cy="1507149"/>
                <a:chOff x="987999" y="461927"/>
                <a:chExt cx="1514404" cy="1507149"/>
              </a:xfrm>
            </p:grpSpPr>
            <p:cxnSp>
              <p:nvCxnSpPr>
                <p:cNvPr id="367" name="Google Shape;367;p40"/>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68" name="Google Shape;368;p40"/>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69" name="Google Shape;369;p40"/>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70" name="Google Shape;370;p40"/>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71" name="Google Shape;371;p40"/>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72" name="Google Shape;372;p40"/>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73" name="Google Shape;373;p40"/>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74" name="Google Shape;374;p40"/>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375" name="Google Shape;375;p40"/>
            <p:cNvGrpSpPr/>
            <p:nvPr/>
          </p:nvGrpSpPr>
          <p:grpSpPr>
            <a:xfrm>
              <a:off x="4572003" y="-31835"/>
              <a:ext cx="4607271" cy="2603603"/>
              <a:chOff x="987999" y="461925"/>
              <a:chExt cx="1514404" cy="1507151"/>
            </a:xfrm>
          </p:grpSpPr>
          <p:grpSp>
            <p:nvGrpSpPr>
              <p:cNvPr id="376" name="Google Shape;376;p40"/>
              <p:cNvGrpSpPr/>
              <p:nvPr/>
            </p:nvGrpSpPr>
            <p:grpSpPr>
              <a:xfrm>
                <a:off x="987999" y="461925"/>
                <a:ext cx="1514401" cy="1506302"/>
                <a:chOff x="987999" y="461925"/>
                <a:chExt cx="1514401" cy="1506302"/>
              </a:xfrm>
            </p:grpSpPr>
            <p:cxnSp>
              <p:nvCxnSpPr>
                <p:cNvPr id="377" name="Google Shape;377;p40"/>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40"/>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40"/>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40"/>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40"/>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40"/>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40"/>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40"/>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40"/>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386" name="Google Shape;386;p40"/>
              <p:cNvGrpSpPr/>
              <p:nvPr/>
            </p:nvGrpSpPr>
            <p:grpSpPr>
              <a:xfrm>
                <a:off x="987999" y="461927"/>
                <a:ext cx="1514404" cy="1507149"/>
                <a:chOff x="987999" y="461927"/>
                <a:chExt cx="1514404" cy="1507149"/>
              </a:xfrm>
            </p:grpSpPr>
            <p:cxnSp>
              <p:nvCxnSpPr>
                <p:cNvPr id="387" name="Google Shape;387;p40"/>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40"/>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40"/>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90" name="Google Shape;390;p40"/>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40"/>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92" name="Google Shape;392;p40"/>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93" name="Google Shape;393;p40"/>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394" name="Google Shape;394;p40"/>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395" name="Google Shape;395;p40"/>
            <p:cNvGrpSpPr/>
            <p:nvPr/>
          </p:nvGrpSpPr>
          <p:grpSpPr>
            <a:xfrm>
              <a:off x="-35275" y="2571732"/>
              <a:ext cx="4607271" cy="2603603"/>
              <a:chOff x="987999" y="461925"/>
              <a:chExt cx="1514404" cy="1507151"/>
            </a:xfrm>
          </p:grpSpPr>
          <p:grpSp>
            <p:nvGrpSpPr>
              <p:cNvPr id="396" name="Google Shape;396;p40"/>
              <p:cNvGrpSpPr/>
              <p:nvPr/>
            </p:nvGrpSpPr>
            <p:grpSpPr>
              <a:xfrm>
                <a:off x="987999" y="461925"/>
                <a:ext cx="1514401" cy="1506302"/>
                <a:chOff x="987999" y="461925"/>
                <a:chExt cx="1514401" cy="1506302"/>
              </a:xfrm>
            </p:grpSpPr>
            <p:cxnSp>
              <p:nvCxnSpPr>
                <p:cNvPr id="397" name="Google Shape;397;p40"/>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98" name="Google Shape;398;p40"/>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399" name="Google Shape;399;p40"/>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0" name="Google Shape;400;p40"/>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40"/>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2" name="Google Shape;402;p40"/>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3" name="Google Shape;403;p40"/>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4" name="Google Shape;404;p40"/>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05" name="Google Shape;405;p40"/>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406" name="Google Shape;406;p40"/>
              <p:cNvGrpSpPr/>
              <p:nvPr/>
            </p:nvGrpSpPr>
            <p:grpSpPr>
              <a:xfrm>
                <a:off x="987999" y="461927"/>
                <a:ext cx="1514404" cy="1507149"/>
                <a:chOff x="987999" y="461927"/>
                <a:chExt cx="1514404" cy="1507149"/>
              </a:xfrm>
            </p:grpSpPr>
            <p:cxnSp>
              <p:nvCxnSpPr>
                <p:cNvPr id="407" name="Google Shape;407;p40"/>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40"/>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40"/>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10" name="Google Shape;410;p40"/>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11" name="Google Shape;411;p40"/>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12" name="Google Shape;412;p40"/>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13" name="Google Shape;413;p40"/>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14" name="Google Shape;414;p40"/>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415" name="Google Shape;415;p40"/>
            <p:cNvGrpSpPr/>
            <p:nvPr/>
          </p:nvGrpSpPr>
          <p:grpSpPr>
            <a:xfrm>
              <a:off x="4572003" y="2571732"/>
              <a:ext cx="4607271" cy="2603603"/>
              <a:chOff x="987999" y="461925"/>
              <a:chExt cx="1514404" cy="1507151"/>
            </a:xfrm>
          </p:grpSpPr>
          <p:grpSp>
            <p:nvGrpSpPr>
              <p:cNvPr id="416" name="Google Shape;416;p40"/>
              <p:cNvGrpSpPr/>
              <p:nvPr/>
            </p:nvGrpSpPr>
            <p:grpSpPr>
              <a:xfrm>
                <a:off x="987999" y="461925"/>
                <a:ext cx="1514401" cy="1506302"/>
                <a:chOff x="987999" y="461925"/>
                <a:chExt cx="1514401" cy="1506302"/>
              </a:xfrm>
            </p:grpSpPr>
            <p:cxnSp>
              <p:nvCxnSpPr>
                <p:cNvPr id="417" name="Google Shape;417;p40"/>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18" name="Google Shape;418;p40"/>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19" name="Google Shape;419;p40"/>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0" name="Google Shape;420;p40"/>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1" name="Google Shape;421;p40"/>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2" name="Google Shape;422;p40"/>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40"/>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4" name="Google Shape;424;p40"/>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425" name="Google Shape;425;p40"/>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426" name="Google Shape;426;p40"/>
              <p:cNvGrpSpPr/>
              <p:nvPr/>
            </p:nvGrpSpPr>
            <p:grpSpPr>
              <a:xfrm>
                <a:off x="987999" y="461927"/>
                <a:ext cx="1514404" cy="1507149"/>
                <a:chOff x="987999" y="461927"/>
                <a:chExt cx="1514404" cy="1507149"/>
              </a:xfrm>
            </p:grpSpPr>
            <p:cxnSp>
              <p:nvCxnSpPr>
                <p:cNvPr id="427" name="Google Shape;427;p40"/>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28" name="Google Shape;428;p40"/>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29" name="Google Shape;429;p40"/>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30" name="Google Shape;430;p40"/>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31" name="Google Shape;431;p40"/>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32" name="Google Shape;432;p40"/>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40"/>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434" name="Google Shape;434;p40"/>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sp>
        <p:nvSpPr>
          <p:cNvPr id="435" name="Google Shape;435;p40"/>
          <p:cNvSpPr txBox="1"/>
          <p:nvPr>
            <p:ph type="title"/>
          </p:nvPr>
        </p:nvSpPr>
        <p:spPr>
          <a:xfrm>
            <a:off x="539496" y="339325"/>
            <a:ext cx="8064900" cy="740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6" name="Google Shape;436;p40"/>
          <p:cNvGrpSpPr/>
          <p:nvPr/>
        </p:nvGrpSpPr>
        <p:grpSpPr>
          <a:xfrm flipH="1">
            <a:off x="8438760" y="4313593"/>
            <a:ext cx="474334" cy="655652"/>
            <a:chOff x="5996469" y="3940040"/>
            <a:chExt cx="474334" cy="655652"/>
          </a:xfrm>
        </p:grpSpPr>
        <p:sp>
          <p:nvSpPr>
            <p:cNvPr id="437" name="Google Shape;437;p40"/>
            <p:cNvSpPr/>
            <p:nvPr/>
          </p:nvSpPr>
          <p:spPr>
            <a:xfrm flipH="1">
              <a:off x="6132402" y="4269892"/>
              <a:ext cx="338400" cy="325800"/>
            </a:xfrm>
            <a:prstGeom prst="star4">
              <a:avLst>
                <a:gd fmla="val 12500"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flipH="1">
              <a:off x="5996469" y="3940040"/>
              <a:ext cx="246900" cy="240300"/>
            </a:xfrm>
            <a:prstGeom prst="star4">
              <a:avLst>
                <a:gd fmla="val 1250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dk1"/>
        </a:solidFill>
      </p:bgPr>
    </p:bg>
    <p:spTree>
      <p:nvGrpSpPr>
        <p:cNvPr id="439" name="Shape 439"/>
        <p:cNvGrpSpPr/>
        <p:nvPr/>
      </p:nvGrpSpPr>
      <p:grpSpPr>
        <a:xfrm>
          <a:off x="0" y="0"/>
          <a:ext cx="0" cy="0"/>
          <a:chOff x="0" y="0"/>
          <a:chExt cx="0" cy="0"/>
        </a:xfrm>
      </p:grpSpPr>
      <p:grpSp>
        <p:nvGrpSpPr>
          <p:cNvPr id="440" name="Google Shape;440;p41"/>
          <p:cNvGrpSpPr/>
          <p:nvPr/>
        </p:nvGrpSpPr>
        <p:grpSpPr>
          <a:xfrm>
            <a:off x="-151025" y="-87459"/>
            <a:ext cx="9443950" cy="5336943"/>
            <a:chOff x="1366600" y="892542"/>
            <a:chExt cx="757200" cy="649200"/>
          </a:xfrm>
        </p:grpSpPr>
        <p:grpSp>
          <p:nvGrpSpPr>
            <p:cNvPr id="441" name="Google Shape;441;p41"/>
            <p:cNvGrpSpPr/>
            <p:nvPr/>
          </p:nvGrpSpPr>
          <p:grpSpPr>
            <a:xfrm>
              <a:off x="1366600" y="892542"/>
              <a:ext cx="757199" cy="649200"/>
              <a:chOff x="1366600" y="892542"/>
              <a:chExt cx="757199" cy="649200"/>
            </a:xfrm>
          </p:grpSpPr>
          <p:cxnSp>
            <p:nvCxnSpPr>
              <p:cNvPr id="442" name="Google Shape;442;p41"/>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43" name="Google Shape;443;p41"/>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44" name="Google Shape;444;p41"/>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45" name="Google Shape;445;p41"/>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46" name="Google Shape;446;p41"/>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447" name="Google Shape;447;p41"/>
            <p:cNvGrpSpPr/>
            <p:nvPr/>
          </p:nvGrpSpPr>
          <p:grpSpPr>
            <a:xfrm>
              <a:off x="1366600" y="892542"/>
              <a:ext cx="757200" cy="645919"/>
              <a:chOff x="1366600" y="892542"/>
              <a:chExt cx="757200" cy="645919"/>
            </a:xfrm>
          </p:grpSpPr>
          <p:cxnSp>
            <p:nvCxnSpPr>
              <p:cNvPr id="448" name="Google Shape;448;p41"/>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41"/>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50" name="Google Shape;450;p41"/>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51" name="Google Shape;451;p41"/>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452" name="Google Shape;452;p41"/>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453" name="Google Shape;453;p41"/>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454" name="Google Shape;454;p41"/>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455" name="Google Shape;455;p41"/>
          <p:cNvGrpSpPr/>
          <p:nvPr/>
        </p:nvGrpSpPr>
        <p:grpSpPr>
          <a:xfrm>
            <a:off x="431076" y="4267148"/>
            <a:ext cx="851140" cy="668466"/>
            <a:chOff x="431076" y="4267148"/>
            <a:chExt cx="851140" cy="668466"/>
          </a:xfrm>
        </p:grpSpPr>
        <p:sp>
          <p:nvSpPr>
            <p:cNvPr id="456" name="Google Shape;456;p41"/>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1"/>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41"/>
          <p:cNvGrpSpPr/>
          <p:nvPr/>
        </p:nvGrpSpPr>
        <p:grpSpPr>
          <a:xfrm>
            <a:off x="7914990" y="4444025"/>
            <a:ext cx="690064" cy="329108"/>
            <a:chOff x="7740700" y="4100311"/>
            <a:chExt cx="786936" cy="604089"/>
          </a:xfrm>
        </p:grpSpPr>
        <p:grpSp>
          <p:nvGrpSpPr>
            <p:cNvPr id="459" name="Google Shape;459;p41"/>
            <p:cNvGrpSpPr/>
            <p:nvPr/>
          </p:nvGrpSpPr>
          <p:grpSpPr>
            <a:xfrm>
              <a:off x="7740700" y="4149700"/>
              <a:ext cx="737550" cy="554700"/>
              <a:chOff x="7740700" y="4149700"/>
              <a:chExt cx="737550" cy="554700"/>
            </a:xfrm>
          </p:grpSpPr>
          <p:sp>
            <p:nvSpPr>
              <p:cNvPr id="460" name="Google Shape;460;p41"/>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1"/>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41"/>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dk1"/>
        </a:solidFill>
      </p:bgPr>
    </p:bg>
    <p:spTree>
      <p:nvGrpSpPr>
        <p:cNvPr id="463" name="Shape 463"/>
        <p:cNvGrpSpPr/>
        <p:nvPr/>
      </p:nvGrpSpPr>
      <p:grpSpPr>
        <a:xfrm>
          <a:off x="0" y="0"/>
          <a:ext cx="0" cy="0"/>
          <a:chOff x="0" y="0"/>
          <a:chExt cx="0" cy="0"/>
        </a:xfrm>
      </p:grpSpPr>
      <p:grpSp>
        <p:nvGrpSpPr>
          <p:cNvPr id="464" name="Google Shape;464;p42"/>
          <p:cNvGrpSpPr/>
          <p:nvPr/>
        </p:nvGrpSpPr>
        <p:grpSpPr>
          <a:xfrm>
            <a:off x="-151025" y="-87459"/>
            <a:ext cx="9443950" cy="5336943"/>
            <a:chOff x="1366600" y="892542"/>
            <a:chExt cx="757200" cy="649200"/>
          </a:xfrm>
        </p:grpSpPr>
        <p:grpSp>
          <p:nvGrpSpPr>
            <p:cNvPr id="465" name="Google Shape;465;p42"/>
            <p:cNvGrpSpPr/>
            <p:nvPr/>
          </p:nvGrpSpPr>
          <p:grpSpPr>
            <a:xfrm>
              <a:off x="1366600" y="892542"/>
              <a:ext cx="757199" cy="649200"/>
              <a:chOff x="1366600" y="892542"/>
              <a:chExt cx="757199" cy="649200"/>
            </a:xfrm>
          </p:grpSpPr>
          <p:cxnSp>
            <p:nvCxnSpPr>
              <p:cNvPr id="466" name="Google Shape;466;p42"/>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67" name="Google Shape;467;p42"/>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68" name="Google Shape;468;p42"/>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69" name="Google Shape;469;p42"/>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70" name="Google Shape;470;p42"/>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471" name="Google Shape;471;p42"/>
            <p:cNvGrpSpPr/>
            <p:nvPr/>
          </p:nvGrpSpPr>
          <p:grpSpPr>
            <a:xfrm>
              <a:off x="1366600" y="892542"/>
              <a:ext cx="757200" cy="645919"/>
              <a:chOff x="1366600" y="892542"/>
              <a:chExt cx="757200" cy="645919"/>
            </a:xfrm>
          </p:grpSpPr>
          <p:cxnSp>
            <p:nvCxnSpPr>
              <p:cNvPr id="472" name="Google Shape;472;p42"/>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73" name="Google Shape;473;p42"/>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74" name="Google Shape;474;p42"/>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75" name="Google Shape;475;p42"/>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476" name="Google Shape;476;p42"/>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477" name="Google Shape;477;p42"/>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478" name="Google Shape;478;p42"/>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479" name="Google Shape;479;p42"/>
          <p:cNvGrpSpPr/>
          <p:nvPr/>
        </p:nvGrpSpPr>
        <p:grpSpPr>
          <a:xfrm>
            <a:off x="431076" y="4267148"/>
            <a:ext cx="851140" cy="668466"/>
            <a:chOff x="431076" y="4267148"/>
            <a:chExt cx="851140" cy="668466"/>
          </a:xfrm>
        </p:grpSpPr>
        <p:sp>
          <p:nvSpPr>
            <p:cNvPr id="480" name="Google Shape;480;p42"/>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2"/>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42"/>
          <p:cNvGrpSpPr/>
          <p:nvPr/>
        </p:nvGrpSpPr>
        <p:grpSpPr>
          <a:xfrm>
            <a:off x="7914990" y="4444025"/>
            <a:ext cx="690064" cy="329108"/>
            <a:chOff x="7740700" y="4100311"/>
            <a:chExt cx="786936" cy="604089"/>
          </a:xfrm>
        </p:grpSpPr>
        <p:grpSp>
          <p:nvGrpSpPr>
            <p:cNvPr id="483" name="Google Shape;483;p42"/>
            <p:cNvGrpSpPr/>
            <p:nvPr/>
          </p:nvGrpSpPr>
          <p:grpSpPr>
            <a:xfrm>
              <a:off x="7740700" y="4149700"/>
              <a:ext cx="737550" cy="554700"/>
              <a:chOff x="7740700" y="4149700"/>
              <a:chExt cx="737550" cy="554700"/>
            </a:xfrm>
          </p:grpSpPr>
          <p:sp>
            <p:nvSpPr>
              <p:cNvPr id="484" name="Google Shape;484;p42"/>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2"/>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42"/>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dk1"/>
        </a:solidFill>
      </p:bgPr>
    </p:bg>
    <p:spTree>
      <p:nvGrpSpPr>
        <p:cNvPr id="487" name="Shape 487"/>
        <p:cNvGrpSpPr/>
        <p:nvPr/>
      </p:nvGrpSpPr>
      <p:grpSpPr>
        <a:xfrm>
          <a:off x="0" y="0"/>
          <a:ext cx="0" cy="0"/>
          <a:chOff x="0" y="0"/>
          <a:chExt cx="0" cy="0"/>
        </a:xfrm>
      </p:grpSpPr>
      <p:grpSp>
        <p:nvGrpSpPr>
          <p:cNvPr id="488" name="Google Shape;488;p43"/>
          <p:cNvGrpSpPr/>
          <p:nvPr/>
        </p:nvGrpSpPr>
        <p:grpSpPr>
          <a:xfrm>
            <a:off x="-151025" y="-87459"/>
            <a:ext cx="9443950" cy="5336943"/>
            <a:chOff x="1366600" y="892542"/>
            <a:chExt cx="757200" cy="649200"/>
          </a:xfrm>
        </p:grpSpPr>
        <p:grpSp>
          <p:nvGrpSpPr>
            <p:cNvPr id="489" name="Google Shape;489;p43"/>
            <p:cNvGrpSpPr/>
            <p:nvPr/>
          </p:nvGrpSpPr>
          <p:grpSpPr>
            <a:xfrm>
              <a:off x="1366600" y="892542"/>
              <a:ext cx="757199" cy="649200"/>
              <a:chOff x="1366600" y="892542"/>
              <a:chExt cx="757199" cy="649200"/>
            </a:xfrm>
          </p:grpSpPr>
          <p:cxnSp>
            <p:nvCxnSpPr>
              <p:cNvPr id="490" name="Google Shape;490;p43"/>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91" name="Google Shape;491;p43"/>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92" name="Google Shape;492;p43"/>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93" name="Google Shape;493;p43"/>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494" name="Google Shape;494;p43"/>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495" name="Google Shape;495;p43"/>
            <p:cNvGrpSpPr/>
            <p:nvPr/>
          </p:nvGrpSpPr>
          <p:grpSpPr>
            <a:xfrm>
              <a:off x="1366600" y="892542"/>
              <a:ext cx="757200" cy="645919"/>
              <a:chOff x="1366600" y="892542"/>
              <a:chExt cx="757200" cy="645919"/>
            </a:xfrm>
          </p:grpSpPr>
          <p:cxnSp>
            <p:nvCxnSpPr>
              <p:cNvPr id="496" name="Google Shape;496;p43"/>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43"/>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98" name="Google Shape;498;p43"/>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43"/>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500" name="Google Shape;500;p43"/>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01" name="Google Shape;501;p43"/>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502" name="Google Shape;502;p43"/>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503" name="Google Shape;503;p43"/>
          <p:cNvGrpSpPr/>
          <p:nvPr/>
        </p:nvGrpSpPr>
        <p:grpSpPr>
          <a:xfrm>
            <a:off x="431076" y="4267148"/>
            <a:ext cx="851140" cy="668466"/>
            <a:chOff x="431076" y="4267148"/>
            <a:chExt cx="851140" cy="668466"/>
          </a:xfrm>
        </p:grpSpPr>
        <p:sp>
          <p:nvSpPr>
            <p:cNvPr id="504" name="Google Shape;504;p43"/>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3"/>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43"/>
          <p:cNvGrpSpPr/>
          <p:nvPr/>
        </p:nvGrpSpPr>
        <p:grpSpPr>
          <a:xfrm>
            <a:off x="7914990" y="4444025"/>
            <a:ext cx="690064" cy="329108"/>
            <a:chOff x="7740700" y="4100311"/>
            <a:chExt cx="786936" cy="604089"/>
          </a:xfrm>
        </p:grpSpPr>
        <p:grpSp>
          <p:nvGrpSpPr>
            <p:cNvPr id="507" name="Google Shape;507;p43"/>
            <p:cNvGrpSpPr/>
            <p:nvPr/>
          </p:nvGrpSpPr>
          <p:grpSpPr>
            <a:xfrm>
              <a:off x="7740700" y="4149700"/>
              <a:ext cx="737550" cy="554700"/>
              <a:chOff x="7740700" y="4149700"/>
              <a:chExt cx="737550" cy="554700"/>
            </a:xfrm>
          </p:grpSpPr>
          <p:sp>
            <p:nvSpPr>
              <p:cNvPr id="508" name="Google Shape;508;p43"/>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3"/>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 name="Google Shape;510;p43"/>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14" name="Shape 514"/>
        <p:cNvGrpSpPr/>
        <p:nvPr/>
      </p:nvGrpSpPr>
      <p:grpSpPr>
        <a:xfrm>
          <a:off x="0" y="0"/>
          <a:ext cx="0" cy="0"/>
          <a:chOff x="0" y="0"/>
          <a:chExt cx="0" cy="0"/>
        </a:xfrm>
      </p:grpSpPr>
      <p:sp>
        <p:nvSpPr>
          <p:cNvPr id="515" name="Google Shape;515;p45"/>
          <p:cNvSpPr txBox="1"/>
          <p:nvPr>
            <p:ph type="ctrTitle"/>
          </p:nvPr>
        </p:nvSpPr>
        <p:spPr>
          <a:xfrm>
            <a:off x="715100" y="1091775"/>
            <a:ext cx="5712300" cy="157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91919"/>
              </a:buClr>
              <a:buSzPts val="5200"/>
              <a:buNone/>
              <a:defRPr b="1" sz="3500">
                <a:latin typeface="DM Sans"/>
                <a:ea typeface="DM Sans"/>
                <a:cs typeface="DM Sans"/>
                <a:sym typeface="DM Sans"/>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516" name="Google Shape;516;p45"/>
          <p:cNvSpPr txBox="1"/>
          <p:nvPr>
            <p:ph idx="1" type="subTitle"/>
          </p:nvPr>
        </p:nvSpPr>
        <p:spPr>
          <a:xfrm>
            <a:off x="715100" y="2717750"/>
            <a:ext cx="2025000" cy="63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atin typeface="Nunito"/>
                <a:ea typeface="Nunito"/>
                <a:cs typeface="Nunito"/>
                <a:sym typeface="Nunito"/>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517" name="Google Shape;517;p45"/>
          <p:cNvGrpSpPr/>
          <p:nvPr/>
        </p:nvGrpSpPr>
        <p:grpSpPr>
          <a:xfrm>
            <a:off x="3267016" y="319425"/>
            <a:ext cx="4391380" cy="4643267"/>
            <a:chOff x="3267016" y="319425"/>
            <a:chExt cx="4391380" cy="4643267"/>
          </a:xfrm>
        </p:grpSpPr>
        <p:sp>
          <p:nvSpPr>
            <p:cNvPr id="518" name="Google Shape;518;p45"/>
            <p:cNvSpPr/>
            <p:nvPr/>
          </p:nvSpPr>
          <p:spPr>
            <a:xfrm rot="-5400000">
              <a:off x="7327644" y="463194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5"/>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20" name="Shape 520"/>
        <p:cNvGrpSpPr/>
        <p:nvPr/>
      </p:nvGrpSpPr>
      <p:grpSpPr>
        <a:xfrm>
          <a:off x="0" y="0"/>
          <a:ext cx="0" cy="0"/>
          <a:chOff x="0" y="0"/>
          <a:chExt cx="0" cy="0"/>
        </a:xfrm>
      </p:grpSpPr>
      <p:sp>
        <p:nvSpPr>
          <p:cNvPr id="521" name="Google Shape;521;p46"/>
          <p:cNvSpPr txBox="1"/>
          <p:nvPr>
            <p:ph type="title"/>
          </p:nvPr>
        </p:nvSpPr>
        <p:spPr>
          <a:xfrm>
            <a:off x="715100" y="2076152"/>
            <a:ext cx="4360200" cy="868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522" name="Google Shape;522;p46"/>
          <p:cNvSpPr txBox="1"/>
          <p:nvPr>
            <p:ph hasCustomPrompt="1" idx="2" type="title"/>
          </p:nvPr>
        </p:nvSpPr>
        <p:spPr>
          <a:xfrm>
            <a:off x="715100" y="1019320"/>
            <a:ext cx="1089900" cy="1027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523" name="Google Shape;523;p46"/>
          <p:cNvGrpSpPr/>
          <p:nvPr/>
        </p:nvGrpSpPr>
        <p:grpSpPr>
          <a:xfrm>
            <a:off x="3267016" y="136988"/>
            <a:ext cx="5161878" cy="690428"/>
            <a:chOff x="3267016" y="136988"/>
            <a:chExt cx="5161878" cy="690428"/>
          </a:xfrm>
        </p:grpSpPr>
        <p:sp>
          <p:nvSpPr>
            <p:cNvPr id="524" name="Google Shape;524;p46"/>
            <p:cNvSpPr/>
            <p:nvPr/>
          </p:nvSpPr>
          <p:spPr>
            <a:xfrm flipH="1" rot="10800000">
              <a:off x="7328441" y="33655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flipH="1" rot="10800000">
              <a:off x="8074706" y="136988"/>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7" name="Shape 527"/>
        <p:cNvGrpSpPr/>
        <p:nvPr/>
      </p:nvGrpSpPr>
      <p:grpSpPr>
        <a:xfrm>
          <a:off x="0" y="0"/>
          <a:ext cx="0" cy="0"/>
          <a:chOff x="0" y="0"/>
          <a:chExt cx="0" cy="0"/>
        </a:xfrm>
      </p:grpSpPr>
      <p:sp>
        <p:nvSpPr>
          <p:cNvPr id="528" name="Google Shape;528;p47"/>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47"/>
          <p:cNvGrpSpPr/>
          <p:nvPr/>
        </p:nvGrpSpPr>
        <p:grpSpPr>
          <a:xfrm>
            <a:off x="8373694" y="3731516"/>
            <a:ext cx="524234" cy="1184303"/>
            <a:chOff x="8373694" y="3731516"/>
            <a:chExt cx="524234" cy="1184303"/>
          </a:xfrm>
        </p:grpSpPr>
        <p:sp>
          <p:nvSpPr>
            <p:cNvPr id="530" name="Google Shape;530;p47"/>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 name="Google Shape;532;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533" name="Google Shape;533;p47"/>
          <p:cNvSpPr txBox="1"/>
          <p:nvPr>
            <p:ph idx="1" type="body"/>
          </p:nvPr>
        </p:nvSpPr>
        <p:spPr>
          <a:xfrm>
            <a:off x="720000" y="1152475"/>
            <a:ext cx="7704000" cy="354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4" name="Shape 534"/>
        <p:cNvGrpSpPr/>
        <p:nvPr/>
      </p:nvGrpSpPr>
      <p:grpSpPr>
        <a:xfrm>
          <a:off x="0" y="0"/>
          <a:ext cx="0" cy="0"/>
          <a:chOff x="0" y="0"/>
          <a:chExt cx="0" cy="0"/>
        </a:xfrm>
      </p:grpSpPr>
      <p:grpSp>
        <p:nvGrpSpPr>
          <p:cNvPr id="535" name="Google Shape;535;p48"/>
          <p:cNvGrpSpPr/>
          <p:nvPr/>
        </p:nvGrpSpPr>
        <p:grpSpPr>
          <a:xfrm>
            <a:off x="5108316" y="76300"/>
            <a:ext cx="3943262" cy="2668289"/>
            <a:chOff x="5108316" y="76300"/>
            <a:chExt cx="3943262" cy="2668289"/>
          </a:xfrm>
        </p:grpSpPr>
        <p:sp>
          <p:nvSpPr>
            <p:cNvPr id="536" name="Google Shape;536;p48"/>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8"/>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48"/>
          <p:cNvSpPr txBox="1"/>
          <p:nvPr>
            <p:ph idx="1" type="subTitle"/>
          </p:nvPr>
        </p:nvSpPr>
        <p:spPr>
          <a:xfrm>
            <a:off x="721800"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39" name="Google Shape;539;p48"/>
          <p:cNvSpPr txBox="1"/>
          <p:nvPr>
            <p:ph idx="2" type="subTitle"/>
          </p:nvPr>
        </p:nvSpPr>
        <p:spPr>
          <a:xfrm>
            <a:off x="4376699"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40" name="Google Shape;540;p48"/>
          <p:cNvSpPr txBox="1"/>
          <p:nvPr>
            <p:ph idx="3" type="subTitle"/>
          </p:nvPr>
        </p:nvSpPr>
        <p:spPr>
          <a:xfrm>
            <a:off x="721800"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1" name="Google Shape;541;p48"/>
          <p:cNvSpPr txBox="1"/>
          <p:nvPr>
            <p:ph idx="4" type="subTitle"/>
          </p:nvPr>
        </p:nvSpPr>
        <p:spPr>
          <a:xfrm>
            <a:off x="4376702"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2" name="Google Shape;54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3" name="Shape 543"/>
        <p:cNvGrpSpPr/>
        <p:nvPr/>
      </p:nvGrpSpPr>
      <p:grpSpPr>
        <a:xfrm>
          <a:off x="0" y="0"/>
          <a:ext cx="0" cy="0"/>
          <a:chOff x="0" y="0"/>
          <a:chExt cx="0" cy="0"/>
        </a:xfrm>
      </p:grpSpPr>
      <p:sp>
        <p:nvSpPr>
          <p:cNvPr id="544" name="Google Shape;54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5" name="Shape 545"/>
        <p:cNvGrpSpPr/>
        <p:nvPr/>
      </p:nvGrpSpPr>
      <p:grpSpPr>
        <a:xfrm>
          <a:off x="0" y="0"/>
          <a:ext cx="0" cy="0"/>
          <a:chOff x="0" y="0"/>
          <a:chExt cx="0" cy="0"/>
        </a:xfrm>
      </p:grpSpPr>
      <p:sp>
        <p:nvSpPr>
          <p:cNvPr id="546" name="Google Shape;546;p50"/>
          <p:cNvSpPr txBox="1"/>
          <p:nvPr>
            <p:ph type="title"/>
          </p:nvPr>
        </p:nvSpPr>
        <p:spPr>
          <a:xfrm>
            <a:off x="720000" y="445025"/>
            <a:ext cx="3852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547" name="Google Shape;547;p50"/>
          <p:cNvSpPr txBox="1"/>
          <p:nvPr>
            <p:ph idx="1" type="body"/>
          </p:nvPr>
        </p:nvSpPr>
        <p:spPr>
          <a:xfrm>
            <a:off x="720000" y="1547575"/>
            <a:ext cx="3852000" cy="24480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Open Sans Light"/>
              <a:buChar char="●"/>
              <a:defRPr/>
            </a:lvl1pPr>
            <a:lvl2pPr indent="-304800" lvl="1" marL="914400" rtl="0">
              <a:lnSpc>
                <a:spcPct val="100000"/>
              </a:lnSpc>
              <a:spcBef>
                <a:spcPts val="0"/>
              </a:spcBef>
              <a:spcAft>
                <a:spcPts val="0"/>
              </a:spcAft>
              <a:buClr>
                <a:srgbClr val="E76A28"/>
              </a:buClr>
              <a:buSzPts val="1200"/>
              <a:buFont typeface="Open Sans Light"/>
              <a:buChar char="○"/>
              <a:defRPr/>
            </a:lvl2pPr>
            <a:lvl3pPr indent="-304800" lvl="2" marL="1371600" rtl="0">
              <a:lnSpc>
                <a:spcPct val="100000"/>
              </a:lnSpc>
              <a:spcBef>
                <a:spcPts val="0"/>
              </a:spcBef>
              <a:spcAft>
                <a:spcPts val="0"/>
              </a:spcAft>
              <a:buClr>
                <a:srgbClr val="E76A28"/>
              </a:buClr>
              <a:buSzPts val="1200"/>
              <a:buFont typeface="Open Sans Light"/>
              <a:buChar char="■"/>
              <a:defRPr/>
            </a:lvl3pPr>
            <a:lvl4pPr indent="-304800" lvl="3" marL="1828800" rtl="0">
              <a:lnSpc>
                <a:spcPct val="100000"/>
              </a:lnSpc>
              <a:spcBef>
                <a:spcPts val="0"/>
              </a:spcBef>
              <a:spcAft>
                <a:spcPts val="0"/>
              </a:spcAft>
              <a:buClr>
                <a:srgbClr val="E76A28"/>
              </a:buClr>
              <a:buSzPts val="1200"/>
              <a:buFont typeface="Open Sans Light"/>
              <a:buChar char="●"/>
              <a:defRPr/>
            </a:lvl4pPr>
            <a:lvl5pPr indent="-304800" lvl="4" marL="2286000" rtl="0">
              <a:lnSpc>
                <a:spcPct val="100000"/>
              </a:lnSpc>
              <a:spcBef>
                <a:spcPts val="0"/>
              </a:spcBef>
              <a:spcAft>
                <a:spcPts val="0"/>
              </a:spcAft>
              <a:buClr>
                <a:srgbClr val="E76A28"/>
              </a:buClr>
              <a:buSzPts val="1200"/>
              <a:buFont typeface="Open Sans Light"/>
              <a:buChar char="○"/>
              <a:defRPr/>
            </a:lvl5pPr>
            <a:lvl6pPr indent="-304800" lvl="5" marL="2743200" rtl="0">
              <a:lnSpc>
                <a:spcPct val="100000"/>
              </a:lnSpc>
              <a:spcBef>
                <a:spcPts val="0"/>
              </a:spcBef>
              <a:spcAft>
                <a:spcPts val="0"/>
              </a:spcAft>
              <a:buClr>
                <a:srgbClr val="999999"/>
              </a:buClr>
              <a:buSzPts val="1200"/>
              <a:buFont typeface="Open Sans Light"/>
              <a:buChar char="■"/>
              <a:defRPr/>
            </a:lvl6pPr>
            <a:lvl7pPr indent="-304800" lvl="6" marL="3200400" rtl="0">
              <a:lnSpc>
                <a:spcPct val="100000"/>
              </a:lnSpc>
              <a:spcBef>
                <a:spcPts val="0"/>
              </a:spcBef>
              <a:spcAft>
                <a:spcPts val="0"/>
              </a:spcAft>
              <a:buClr>
                <a:srgbClr val="999999"/>
              </a:buClr>
              <a:buSzPts val="1200"/>
              <a:buFont typeface="Open Sans Light"/>
              <a:buChar char="●"/>
              <a:defRPr/>
            </a:lvl7pPr>
            <a:lvl8pPr indent="-304800" lvl="7" marL="3657600" rtl="0">
              <a:lnSpc>
                <a:spcPct val="100000"/>
              </a:lnSpc>
              <a:spcBef>
                <a:spcPts val="0"/>
              </a:spcBef>
              <a:spcAft>
                <a:spcPts val="0"/>
              </a:spcAft>
              <a:buClr>
                <a:srgbClr val="999999"/>
              </a:buClr>
              <a:buSzPts val="1200"/>
              <a:buFont typeface="Open Sans Light"/>
              <a:buChar char="○"/>
              <a:defRPr/>
            </a:lvl8pPr>
            <a:lvl9pPr indent="-304800" lvl="8" marL="4114800" rtl="0">
              <a:lnSpc>
                <a:spcPct val="100000"/>
              </a:lnSpc>
              <a:spcBef>
                <a:spcPts val="0"/>
              </a:spcBef>
              <a:spcAft>
                <a:spcPts val="0"/>
              </a:spcAft>
              <a:buClr>
                <a:srgbClr val="999999"/>
              </a:buClr>
              <a:buSzPts val="1200"/>
              <a:buFont typeface="Open Sans Light"/>
              <a:buChar char="■"/>
              <a:defRPr/>
            </a:lvl9pPr>
          </a:lstStyle>
          <a:p/>
        </p:txBody>
      </p:sp>
      <p:sp>
        <p:nvSpPr>
          <p:cNvPr id="548" name="Google Shape;548;p50"/>
          <p:cNvSpPr/>
          <p:nvPr>
            <p:ph idx="2" type="pic"/>
          </p:nvPr>
        </p:nvSpPr>
        <p:spPr>
          <a:xfrm>
            <a:off x="4944700" y="829500"/>
            <a:ext cx="3484200" cy="3484500"/>
          </a:xfrm>
          <a:prstGeom prst="ellipse">
            <a:avLst/>
          </a:prstGeom>
          <a:noFill/>
          <a:ln>
            <a:noFill/>
          </a:ln>
        </p:spPr>
      </p:sp>
      <p:grpSp>
        <p:nvGrpSpPr>
          <p:cNvPr id="549" name="Google Shape;549;p50"/>
          <p:cNvGrpSpPr/>
          <p:nvPr/>
        </p:nvGrpSpPr>
        <p:grpSpPr>
          <a:xfrm>
            <a:off x="5569572" y="-1589384"/>
            <a:ext cx="4498347" cy="2953144"/>
            <a:chOff x="5569572" y="-1589384"/>
            <a:chExt cx="4498347" cy="2953144"/>
          </a:xfrm>
        </p:grpSpPr>
        <p:sp>
          <p:nvSpPr>
            <p:cNvPr id="550" name="Google Shape;550;p50"/>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0"/>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0"/>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0"/>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50"/>
          <p:cNvGrpSpPr/>
          <p:nvPr/>
        </p:nvGrpSpPr>
        <p:grpSpPr>
          <a:xfrm>
            <a:off x="7642766" y="4263275"/>
            <a:ext cx="1100453" cy="690428"/>
            <a:chOff x="7642766" y="4263275"/>
            <a:chExt cx="1100453" cy="690428"/>
          </a:xfrm>
        </p:grpSpPr>
        <p:sp>
          <p:nvSpPr>
            <p:cNvPr id="555" name="Google Shape;555;p50"/>
            <p:cNvSpPr/>
            <p:nvPr/>
          </p:nvSpPr>
          <p:spPr>
            <a:xfrm flipH="1" rot="10800000">
              <a:off x="7642766" y="44628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0"/>
            <p:cNvSpPr/>
            <p:nvPr/>
          </p:nvSpPr>
          <p:spPr>
            <a:xfrm flipH="1" rot="10800000">
              <a:off x="8389031" y="4263275"/>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7" name="Shape 557"/>
        <p:cNvGrpSpPr/>
        <p:nvPr/>
      </p:nvGrpSpPr>
      <p:grpSpPr>
        <a:xfrm>
          <a:off x="0" y="0"/>
          <a:ext cx="0" cy="0"/>
          <a:chOff x="0" y="0"/>
          <a:chExt cx="0" cy="0"/>
        </a:xfrm>
      </p:grpSpPr>
      <p:sp>
        <p:nvSpPr>
          <p:cNvPr id="558" name="Google Shape;558;p51"/>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559" name="Google Shape;559;p51"/>
          <p:cNvGrpSpPr/>
          <p:nvPr/>
        </p:nvGrpSpPr>
        <p:grpSpPr>
          <a:xfrm>
            <a:off x="5645792" y="-1354163"/>
            <a:ext cx="4807791" cy="7476670"/>
            <a:chOff x="5645792" y="-1354163"/>
            <a:chExt cx="4807791" cy="7476670"/>
          </a:xfrm>
        </p:grpSpPr>
        <p:grpSp>
          <p:nvGrpSpPr>
            <p:cNvPr id="560" name="Google Shape;560;p51"/>
            <p:cNvGrpSpPr/>
            <p:nvPr/>
          </p:nvGrpSpPr>
          <p:grpSpPr>
            <a:xfrm>
              <a:off x="5645792" y="-1354163"/>
              <a:ext cx="4807791" cy="2661214"/>
              <a:chOff x="5645792" y="-1354163"/>
              <a:chExt cx="4807791" cy="2661214"/>
            </a:xfrm>
          </p:grpSpPr>
          <p:sp>
            <p:nvSpPr>
              <p:cNvPr id="561" name="Google Shape;561;p51"/>
              <p:cNvSpPr/>
              <p:nvPr/>
            </p:nvSpPr>
            <p:spPr>
              <a:xfrm rot="10800000">
                <a:off x="5645792" y="12"/>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1"/>
              <p:cNvSpPr/>
              <p:nvPr/>
            </p:nvSpPr>
            <p:spPr>
              <a:xfrm flipH="1" rot="10800000">
                <a:off x="7258194" y="-11757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1"/>
              <p:cNvSpPr/>
              <p:nvPr/>
            </p:nvSpPr>
            <p:spPr>
              <a:xfrm rot="-2210138">
                <a:off x="7404673" y="-989597"/>
                <a:ext cx="1839285" cy="18711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51"/>
            <p:cNvGrpSpPr/>
            <p:nvPr/>
          </p:nvGrpSpPr>
          <p:grpSpPr>
            <a:xfrm>
              <a:off x="6891283" y="3845842"/>
              <a:ext cx="2877961" cy="2276666"/>
              <a:chOff x="6891283" y="3845842"/>
              <a:chExt cx="2877961" cy="2276666"/>
            </a:xfrm>
          </p:grpSpPr>
          <p:sp>
            <p:nvSpPr>
              <p:cNvPr id="565" name="Google Shape;565;p51"/>
              <p:cNvSpPr/>
              <p:nvPr/>
            </p:nvSpPr>
            <p:spPr>
              <a:xfrm flipH="1">
                <a:off x="6891283" y="3845842"/>
                <a:ext cx="2262253" cy="1297651"/>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1"/>
              <p:cNvSpPr/>
              <p:nvPr/>
            </p:nvSpPr>
            <p:spPr>
              <a:xfrm>
                <a:off x="7258191" y="4226774"/>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 name="Google Shape;567;p51"/>
          <p:cNvGrpSpPr/>
          <p:nvPr/>
        </p:nvGrpSpPr>
        <p:grpSpPr>
          <a:xfrm>
            <a:off x="5108316" y="76300"/>
            <a:ext cx="3943262" cy="2668289"/>
            <a:chOff x="5108316" y="76300"/>
            <a:chExt cx="3943262" cy="2668289"/>
          </a:xfrm>
        </p:grpSpPr>
        <p:sp>
          <p:nvSpPr>
            <p:cNvPr id="568" name="Google Shape;568;p51"/>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1"/>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0" name="Shape 570"/>
        <p:cNvGrpSpPr/>
        <p:nvPr/>
      </p:nvGrpSpPr>
      <p:grpSpPr>
        <a:xfrm>
          <a:off x="0" y="0"/>
          <a:ext cx="0" cy="0"/>
          <a:chOff x="0" y="0"/>
          <a:chExt cx="0" cy="0"/>
        </a:xfrm>
      </p:grpSpPr>
      <p:sp>
        <p:nvSpPr>
          <p:cNvPr id="571" name="Google Shape;571;p52"/>
          <p:cNvSpPr txBox="1"/>
          <p:nvPr>
            <p:ph type="title"/>
          </p:nvPr>
        </p:nvSpPr>
        <p:spPr>
          <a:xfrm>
            <a:off x="733636" y="1293100"/>
            <a:ext cx="4661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72" name="Google Shape;572;p52"/>
          <p:cNvSpPr txBox="1"/>
          <p:nvPr>
            <p:ph idx="1" type="subTitle"/>
          </p:nvPr>
        </p:nvSpPr>
        <p:spPr>
          <a:xfrm>
            <a:off x="733686" y="2168600"/>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573" name="Google Shape;573;p52"/>
          <p:cNvGrpSpPr/>
          <p:nvPr/>
        </p:nvGrpSpPr>
        <p:grpSpPr>
          <a:xfrm>
            <a:off x="-2731210" y="-1125596"/>
            <a:ext cx="13062605" cy="7837726"/>
            <a:chOff x="-2731210" y="-1125596"/>
            <a:chExt cx="13062605" cy="7837726"/>
          </a:xfrm>
        </p:grpSpPr>
        <p:sp>
          <p:nvSpPr>
            <p:cNvPr id="574" name="Google Shape;574;p52"/>
            <p:cNvSpPr/>
            <p:nvPr/>
          </p:nvSpPr>
          <p:spPr>
            <a:xfrm rot="10800000">
              <a:off x="6475357" y="-9486"/>
              <a:ext cx="3668769" cy="1162913"/>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2"/>
            <p:cNvSpPr/>
            <p:nvPr/>
          </p:nvSpPr>
          <p:spPr>
            <a:xfrm rot="10800000">
              <a:off x="7136006" y="-11255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
            <p:cNvSpPr/>
            <p:nvPr/>
          </p:nvSpPr>
          <p:spPr>
            <a:xfrm rot="-2210320">
              <a:off x="8002354" y="-709004"/>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2"/>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52"/>
          <p:cNvGrpSpPr/>
          <p:nvPr/>
        </p:nvGrpSpPr>
        <p:grpSpPr>
          <a:xfrm>
            <a:off x="8373694" y="3731516"/>
            <a:ext cx="524234" cy="1184303"/>
            <a:chOff x="8373694" y="3731516"/>
            <a:chExt cx="524234" cy="1184303"/>
          </a:xfrm>
        </p:grpSpPr>
        <p:sp>
          <p:nvSpPr>
            <p:cNvPr id="579" name="Google Shape;579;p52"/>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2"/>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1" name="Shape 581"/>
        <p:cNvGrpSpPr/>
        <p:nvPr/>
      </p:nvGrpSpPr>
      <p:grpSpPr>
        <a:xfrm>
          <a:off x="0" y="0"/>
          <a:ext cx="0" cy="0"/>
          <a:chOff x="0" y="0"/>
          <a:chExt cx="0" cy="0"/>
        </a:xfrm>
      </p:grpSpPr>
      <p:sp>
        <p:nvSpPr>
          <p:cNvPr id="582" name="Google Shape;582;p53"/>
          <p:cNvSpPr/>
          <p:nvPr>
            <p:ph idx="2" type="pic"/>
          </p:nvPr>
        </p:nvSpPr>
        <p:spPr>
          <a:xfrm>
            <a:off x="0" y="0"/>
            <a:ext cx="9144000" cy="5143500"/>
          </a:xfrm>
          <a:prstGeom prst="rect">
            <a:avLst/>
          </a:prstGeom>
          <a:noFill/>
          <a:ln>
            <a:noFill/>
          </a:ln>
        </p:spPr>
      </p:sp>
      <p:sp>
        <p:nvSpPr>
          <p:cNvPr id="583" name="Google Shape;583;p53"/>
          <p:cNvSpPr txBox="1"/>
          <p:nvPr>
            <p:ph type="title"/>
          </p:nvPr>
        </p:nvSpPr>
        <p:spPr>
          <a:xfrm>
            <a:off x="720000" y="3640350"/>
            <a:ext cx="3252900" cy="9681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4" name="Shape 584"/>
        <p:cNvGrpSpPr/>
        <p:nvPr/>
      </p:nvGrpSpPr>
      <p:grpSpPr>
        <a:xfrm>
          <a:off x="0" y="0"/>
          <a:ext cx="0" cy="0"/>
          <a:chOff x="0" y="0"/>
          <a:chExt cx="0" cy="0"/>
        </a:xfrm>
      </p:grpSpPr>
      <p:sp>
        <p:nvSpPr>
          <p:cNvPr id="585" name="Google Shape;585;p54"/>
          <p:cNvSpPr txBox="1"/>
          <p:nvPr>
            <p:ph hasCustomPrompt="1" type="title"/>
          </p:nvPr>
        </p:nvSpPr>
        <p:spPr>
          <a:xfrm>
            <a:off x="715100" y="1299675"/>
            <a:ext cx="4429200" cy="1511100"/>
          </a:xfrm>
          <a:prstGeom prst="rect">
            <a:avLst/>
          </a:prstGeom>
        </p:spPr>
        <p:txBody>
          <a:bodyPr anchorCtr="0" anchor="b" bIns="91425" lIns="91425" spcFirstLastPara="1" rIns="91425" wrap="square" tIns="91425">
            <a:noAutofit/>
          </a:bodyPr>
          <a:lstStyle>
            <a:lvl1pPr lvl="0" rtl="0">
              <a:spcBef>
                <a:spcPts val="0"/>
              </a:spcBef>
              <a:spcAft>
                <a:spcPts val="0"/>
              </a:spcAft>
              <a:buSzPts val="9600"/>
              <a:buNone/>
              <a:defRPr sz="8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86" name="Google Shape;586;p54"/>
          <p:cNvSpPr txBox="1"/>
          <p:nvPr>
            <p:ph idx="1" type="subTitle"/>
          </p:nvPr>
        </p:nvSpPr>
        <p:spPr>
          <a:xfrm>
            <a:off x="715100" y="2810763"/>
            <a:ext cx="44292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87" name="Google Shape;587;p54"/>
          <p:cNvGrpSpPr/>
          <p:nvPr/>
        </p:nvGrpSpPr>
        <p:grpSpPr>
          <a:xfrm>
            <a:off x="3343216" y="75857"/>
            <a:ext cx="4271386" cy="4765252"/>
            <a:chOff x="3343216" y="75857"/>
            <a:chExt cx="4271386" cy="4765252"/>
          </a:xfrm>
        </p:grpSpPr>
        <p:grpSp>
          <p:nvGrpSpPr>
            <p:cNvPr id="588" name="Google Shape;588;p54"/>
            <p:cNvGrpSpPr/>
            <p:nvPr/>
          </p:nvGrpSpPr>
          <p:grpSpPr>
            <a:xfrm flipH="1" rot="10800000">
              <a:off x="5948475" y="75857"/>
              <a:ext cx="1666128" cy="525828"/>
              <a:chOff x="3129075" y="4105532"/>
              <a:chExt cx="1666128" cy="525828"/>
            </a:xfrm>
          </p:grpSpPr>
          <p:sp>
            <p:nvSpPr>
              <p:cNvPr id="589" name="Google Shape;589;p54"/>
              <p:cNvSpPr/>
              <p:nvPr/>
            </p:nvSpPr>
            <p:spPr>
              <a:xfrm>
                <a:off x="4345206" y="41055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4"/>
              <p:cNvSpPr/>
              <p:nvPr/>
            </p:nvSpPr>
            <p:spPr>
              <a:xfrm>
                <a:off x="3129075" y="41055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 name="Google Shape;591;p54"/>
            <p:cNvSpPr/>
            <p:nvPr/>
          </p:nvSpPr>
          <p:spPr>
            <a:xfrm flipH="1" rot="10800000">
              <a:off x="3343216" y="4523814"/>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2" name="Shape 592"/>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93" name="Shape 593"/>
        <p:cNvGrpSpPr/>
        <p:nvPr/>
      </p:nvGrpSpPr>
      <p:grpSpPr>
        <a:xfrm>
          <a:off x="0" y="0"/>
          <a:ext cx="0" cy="0"/>
          <a:chOff x="0" y="0"/>
          <a:chExt cx="0" cy="0"/>
        </a:xfrm>
      </p:grpSpPr>
      <p:grpSp>
        <p:nvGrpSpPr>
          <p:cNvPr id="594" name="Google Shape;594;p56"/>
          <p:cNvGrpSpPr/>
          <p:nvPr/>
        </p:nvGrpSpPr>
        <p:grpSpPr>
          <a:xfrm>
            <a:off x="5108316" y="76300"/>
            <a:ext cx="3819428" cy="1977540"/>
            <a:chOff x="5108316" y="76300"/>
            <a:chExt cx="3819428" cy="1977540"/>
          </a:xfrm>
        </p:grpSpPr>
        <p:sp>
          <p:nvSpPr>
            <p:cNvPr id="595" name="Google Shape;595;p56"/>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6"/>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56"/>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9" name="Google Shape;599;p56"/>
          <p:cNvSpPr txBox="1"/>
          <p:nvPr>
            <p:ph hasCustomPrompt="1" idx="2" type="title"/>
          </p:nvPr>
        </p:nvSpPr>
        <p:spPr>
          <a:xfrm>
            <a:off x="72897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0" name="Google Shape;600;p56"/>
          <p:cNvSpPr txBox="1"/>
          <p:nvPr>
            <p:ph hasCustomPrompt="1" idx="3" type="title"/>
          </p:nvPr>
        </p:nvSpPr>
        <p:spPr>
          <a:xfrm>
            <a:off x="72897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1" name="Google Shape;601;p56"/>
          <p:cNvSpPr txBox="1"/>
          <p:nvPr>
            <p:ph hasCustomPrompt="1" idx="4" type="title"/>
          </p:nvPr>
        </p:nvSpPr>
        <p:spPr>
          <a:xfrm>
            <a:off x="3420750"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2" name="Google Shape;602;p56"/>
          <p:cNvSpPr txBox="1"/>
          <p:nvPr>
            <p:ph hasCustomPrompt="1" idx="5" type="title"/>
          </p:nvPr>
        </p:nvSpPr>
        <p:spPr>
          <a:xfrm>
            <a:off x="3420750"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3" name="Google Shape;603;p56"/>
          <p:cNvSpPr txBox="1"/>
          <p:nvPr>
            <p:ph hasCustomPrompt="1" idx="6" type="title"/>
          </p:nvPr>
        </p:nvSpPr>
        <p:spPr>
          <a:xfrm>
            <a:off x="612752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4" name="Google Shape;604;p56"/>
          <p:cNvSpPr txBox="1"/>
          <p:nvPr>
            <p:ph hasCustomPrompt="1" idx="7" type="title"/>
          </p:nvPr>
        </p:nvSpPr>
        <p:spPr>
          <a:xfrm>
            <a:off x="612752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5" name="Google Shape;605;p56"/>
          <p:cNvSpPr txBox="1"/>
          <p:nvPr>
            <p:ph idx="1" type="subTitle"/>
          </p:nvPr>
        </p:nvSpPr>
        <p:spPr>
          <a:xfrm>
            <a:off x="728975"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606" name="Google Shape;606;p56"/>
          <p:cNvSpPr txBox="1"/>
          <p:nvPr>
            <p:ph idx="8" type="subTitle"/>
          </p:nvPr>
        </p:nvSpPr>
        <p:spPr>
          <a:xfrm>
            <a:off x="3420750"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607" name="Google Shape;607;p56"/>
          <p:cNvSpPr txBox="1"/>
          <p:nvPr>
            <p:ph idx="9" type="subTitle"/>
          </p:nvPr>
        </p:nvSpPr>
        <p:spPr>
          <a:xfrm>
            <a:off x="6127525" y="2111533"/>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608" name="Google Shape;608;p56"/>
          <p:cNvSpPr txBox="1"/>
          <p:nvPr>
            <p:ph idx="13" type="subTitle"/>
          </p:nvPr>
        </p:nvSpPr>
        <p:spPr>
          <a:xfrm>
            <a:off x="728975" y="3545008"/>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609" name="Google Shape;609;p56"/>
          <p:cNvSpPr txBox="1"/>
          <p:nvPr>
            <p:ph idx="14" type="subTitle"/>
          </p:nvPr>
        </p:nvSpPr>
        <p:spPr>
          <a:xfrm>
            <a:off x="3420750" y="3545008"/>
            <a:ext cx="20172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610" name="Google Shape;610;p56"/>
          <p:cNvSpPr txBox="1"/>
          <p:nvPr>
            <p:ph idx="15" type="subTitle"/>
          </p:nvPr>
        </p:nvSpPr>
        <p:spPr>
          <a:xfrm>
            <a:off x="6127525" y="3545008"/>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11" name="Shape 611"/>
        <p:cNvGrpSpPr/>
        <p:nvPr/>
      </p:nvGrpSpPr>
      <p:grpSpPr>
        <a:xfrm>
          <a:off x="0" y="0"/>
          <a:ext cx="0" cy="0"/>
          <a:chOff x="0" y="0"/>
          <a:chExt cx="0" cy="0"/>
        </a:xfrm>
      </p:grpSpPr>
      <p:grpSp>
        <p:nvGrpSpPr>
          <p:cNvPr id="612" name="Google Shape;612;p57"/>
          <p:cNvGrpSpPr/>
          <p:nvPr/>
        </p:nvGrpSpPr>
        <p:grpSpPr>
          <a:xfrm>
            <a:off x="-333101" y="-1598909"/>
            <a:ext cx="10758247" cy="7556559"/>
            <a:chOff x="-333101" y="-1598909"/>
            <a:chExt cx="10758247" cy="7556559"/>
          </a:xfrm>
        </p:grpSpPr>
        <p:grpSp>
          <p:nvGrpSpPr>
            <p:cNvPr id="613" name="Google Shape;613;p57"/>
            <p:cNvGrpSpPr/>
            <p:nvPr/>
          </p:nvGrpSpPr>
          <p:grpSpPr>
            <a:xfrm>
              <a:off x="6459372" y="-1598909"/>
              <a:ext cx="3965774" cy="2953144"/>
              <a:chOff x="5569572" y="-1589384"/>
              <a:chExt cx="3965774" cy="2953144"/>
            </a:xfrm>
          </p:grpSpPr>
          <p:sp>
            <p:nvSpPr>
              <p:cNvPr id="614" name="Google Shape;614;p57"/>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7"/>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7"/>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7"/>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57"/>
            <p:cNvGrpSpPr/>
            <p:nvPr/>
          </p:nvGrpSpPr>
          <p:grpSpPr>
            <a:xfrm>
              <a:off x="-333101" y="4491428"/>
              <a:ext cx="2393443" cy="1466222"/>
              <a:chOff x="542658" y="3725281"/>
              <a:chExt cx="2124672" cy="1370942"/>
            </a:xfrm>
          </p:grpSpPr>
          <p:sp>
            <p:nvSpPr>
              <p:cNvPr id="619" name="Google Shape;619;p57"/>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7"/>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1" name="Google Shape;621;p57"/>
          <p:cNvSpPr/>
          <p:nvPr>
            <p:ph idx="2" type="pic"/>
          </p:nvPr>
        </p:nvSpPr>
        <p:spPr>
          <a:xfrm>
            <a:off x="713225" y="1750950"/>
            <a:ext cx="2393400" cy="2835600"/>
          </a:xfrm>
          <a:prstGeom prst="roundRect">
            <a:avLst>
              <a:gd fmla="val 16667" name="adj"/>
            </a:avLst>
          </a:prstGeom>
          <a:noFill/>
          <a:ln>
            <a:noFill/>
          </a:ln>
        </p:spPr>
      </p:sp>
      <p:sp>
        <p:nvSpPr>
          <p:cNvPr id="622" name="Google Shape;622;p57"/>
          <p:cNvSpPr/>
          <p:nvPr>
            <p:ph idx="3" type="pic"/>
          </p:nvPr>
        </p:nvSpPr>
        <p:spPr>
          <a:xfrm>
            <a:off x="3212275" y="1750850"/>
            <a:ext cx="2312700" cy="2835600"/>
          </a:xfrm>
          <a:prstGeom prst="roundRect">
            <a:avLst>
              <a:gd fmla="val 16667" name="adj"/>
            </a:avLst>
          </a:prstGeom>
          <a:noFill/>
          <a:ln>
            <a:noFill/>
          </a:ln>
        </p:spPr>
      </p:sp>
      <p:sp>
        <p:nvSpPr>
          <p:cNvPr id="623" name="Google Shape;623;p57"/>
          <p:cNvSpPr/>
          <p:nvPr>
            <p:ph idx="4" type="pic"/>
          </p:nvPr>
        </p:nvSpPr>
        <p:spPr>
          <a:xfrm>
            <a:off x="5630700" y="2451600"/>
            <a:ext cx="2801100" cy="2134800"/>
          </a:xfrm>
          <a:prstGeom prst="roundRect">
            <a:avLst>
              <a:gd fmla="val 16667" name="adj"/>
            </a:avLst>
          </a:prstGeom>
          <a:noFill/>
          <a:ln>
            <a:noFill/>
          </a:ln>
        </p:spPr>
      </p:sp>
      <p:sp>
        <p:nvSpPr>
          <p:cNvPr id="624" name="Google Shape;624;p57"/>
          <p:cNvSpPr/>
          <p:nvPr>
            <p:ph idx="5" type="pic"/>
          </p:nvPr>
        </p:nvSpPr>
        <p:spPr>
          <a:xfrm>
            <a:off x="5630625" y="543429"/>
            <a:ext cx="2801100" cy="1801200"/>
          </a:xfrm>
          <a:prstGeom prst="roundRect">
            <a:avLst>
              <a:gd fmla="val 16667" name="adj"/>
            </a:avLst>
          </a:prstGeom>
          <a:noFill/>
          <a:ln>
            <a:noFill/>
          </a:ln>
        </p:spPr>
      </p:sp>
      <p:grpSp>
        <p:nvGrpSpPr>
          <p:cNvPr id="625" name="Google Shape;625;p57"/>
          <p:cNvGrpSpPr/>
          <p:nvPr/>
        </p:nvGrpSpPr>
        <p:grpSpPr>
          <a:xfrm>
            <a:off x="8624929" y="3015043"/>
            <a:ext cx="473924" cy="1698424"/>
            <a:chOff x="8624929" y="3015043"/>
            <a:chExt cx="473924" cy="1698424"/>
          </a:xfrm>
        </p:grpSpPr>
        <p:sp>
          <p:nvSpPr>
            <p:cNvPr id="626" name="Google Shape;626;p57"/>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7"/>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57"/>
          <p:cNvSpPr txBox="1"/>
          <p:nvPr>
            <p:ph idx="1" type="subTitle"/>
          </p:nvPr>
        </p:nvSpPr>
        <p:spPr>
          <a:xfrm>
            <a:off x="3233900" y="535000"/>
            <a:ext cx="2312700" cy="110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Font typeface="Raleway"/>
              <a:buNone/>
              <a:defRPr sz="1600">
                <a:latin typeface="Raleway"/>
                <a:ea typeface="Raleway"/>
                <a:cs typeface="Raleway"/>
                <a:sym typeface="Raleway"/>
              </a:defRPr>
            </a:lvl2pPr>
            <a:lvl3pPr lvl="2" rtl="0">
              <a:lnSpc>
                <a:spcPct val="100000"/>
              </a:lnSpc>
              <a:spcBef>
                <a:spcPts val="0"/>
              </a:spcBef>
              <a:spcAft>
                <a:spcPts val="0"/>
              </a:spcAft>
              <a:buSzPts val="1600"/>
              <a:buFont typeface="Raleway"/>
              <a:buNone/>
              <a:defRPr sz="1600">
                <a:latin typeface="Raleway"/>
                <a:ea typeface="Raleway"/>
                <a:cs typeface="Raleway"/>
                <a:sym typeface="Raleway"/>
              </a:defRPr>
            </a:lvl3pPr>
            <a:lvl4pPr lvl="3" rtl="0">
              <a:lnSpc>
                <a:spcPct val="100000"/>
              </a:lnSpc>
              <a:spcBef>
                <a:spcPts val="0"/>
              </a:spcBef>
              <a:spcAft>
                <a:spcPts val="0"/>
              </a:spcAft>
              <a:buSzPts val="1600"/>
              <a:buFont typeface="Raleway"/>
              <a:buNone/>
              <a:defRPr sz="1600">
                <a:latin typeface="Raleway"/>
                <a:ea typeface="Raleway"/>
                <a:cs typeface="Raleway"/>
                <a:sym typeface="Raleway"/>
              </a:defRPr>
            </a:lvl4pPr>
            <a:lvl5pPr lvl="4" rtl="0">
              <a:lnSpc>
                <a:spcPct val="100000"/>
              </a:lnSpc>
              <a:spcBef>
                <a:spcPts val="0"/>
              </a:spcBef>
              <a:spcAft>
                <a:spcPts val="0"/>
              </a:spcAft>
              <a:buSzPts val="1600"/>
              <a:buFont typeface="Raleway"/>
              <a:buNone/>
              <a:defRPr sz="1600">
                <a:latin typeface="Raleway"/>
                <a:ea typeface="Raleway"/>
                <a:cs typeface="Raleway"/>
                <a:sym typeface="Raleway"/>
              </a:defRPr>
            </a:lvl5pPr>
            <a:lvl6pPr lvl="5" rtl="0">
              <a:lnSpc>
                <a:spcPct val="100000"/>
              </a:lnSpc>
              <a:spcBef>
                <a:spcPts val="0"/>
              </a:spcBef>
              <a:spcAft>
                <a:spcPts val="0"/>
              </a:spcAft>
              <a:buSzPts val="1600"/>
              <a:buFont typeface="Raleway"/>
              <a:buNone/>
              <a:defRPr sz="1600">
                <a:latin typeface="Raleway"/>
                <a:ea typeface="Raleway"/>
                <a:cs typeface="Raleway"/>
                <a:sym typeface="Raleway"/>
              </a:defRPr>
            </a:lvl6pPr>
            <a:lvl7pPr lvl="6" rtl="0">
              <a:lnSpc>
                <a:spcPct val="100000"/>
              </a:lnSpc>
              <a:spcBef>
                <a:spcPts val="0"/>
              </a:spcBef>
              <a:spcAft>
                <a:spcPts val="0"/>
              </a:spcAft>
              <a:buSzPts val="1600"/>
              <a:buFont typeface="Raleway"/>
              <a:buNone/>
              <a:defRPr sz="1600">
                <a:latin typeface="Raleway"/>
                <a:ea typeface="Raleway"/>
                <a:cs typeface="Raleway"/>
                <a:sym typeface="Raleway"/>
              </a:defRPr>
            </a:lvl7pPr>
            <a:lvl8pPr lvl="7" rtl="0">
              <a:lnSpc>
                <a:spcPct val="100000"/>
              </a:lnSpc>
              <a:spcBef>
                <a:spcPts val="0"/>
              </a:spcBef>
              <a:spcAft>
                <a:spcPts val="0"/>
              </a:spcAft>
              <a:buSzPts val="1600"/>
              <a:buFont typeface="Raleway"/>
              <a:buNone/>
              <a:defRPr sz="1600">
                <a:latin typeface="Raleway"/>
                <a:ea typeface="Raleway"/>
                <a:cs typeface="Raleway"/>
                <a:sym typeface="Raleway"/>
              </a:defRPr>
            </a:lvl8pPr>
            <a:lvl9pPr lvl="8" rtl="0">
              <a:lnSpc>
                <a:spcPct val="100000"/>
              </a:lnSpc>
              <a:spcBef>
                <a:spcPts val="0"/>
              </a:spcBef>
              <a:spcAft>
                <a:spcPts val="0"/>
              </a:spcAft>
              <a:buSzPts val="1600"/>
              <a:buFont typeface="Raleway"/>
              <a:buNone/>
              <a:defRPr sz="1600">
                <a:latin typeface="Raleway"/>
                <a:ea typeface="Raleway"/>
                <a:cs typeface="Raleway"/>
                <a:sym typeface="Raleway"/>
              </a:defRPr>
            </a:lvl9pPr>
          </a:lstStyle>
          <a:p/>
        </p:txBody>
      </p:sp>
      <p:sp>
        <p:nvSpPr>
          <p:cNvPr id="629" name="Google Shape;629;p57"/>
          <p:cNvSpPr txBox="1"/>
          <p:nvPr>
            <p:ph type="title"/>
          </p:nvPr>
        </p:nvSpPr>
        <p:spPr>
          <a:xfrm>
            <a:off x="715100" y="445025"/>
            <a:ext cx="25188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TWO_COLUMNS_1">
    <p:spTree>
      <p:nvGrpSpPr>
        <p:cNvPr id="630" name="Shape 630"/>
        <p:cNvGrpSpPr/>
        <p:nvPr/>
      </p:nvGrpSpPr>
      <p:grpSpPr>
        <a:xfrm>
          <a:off x="0" y="0"/>
          <a:ext cx="0" cy="0"/>
          <a:chOff x="0" y="0"/>
          <a:chExt cx="0" cy="0"/>
        </a:xfrm>
      </p:grpSpPr>
      <p:sp>
        <p:nvSpPr>
          <p:cNvPr id="631" name="Google Shape;631;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2" name="Google Shape;632;p58"/>
          <p:cNvSpPr txBox="1"/>
          <p:nvPr>
            <p:ph idx="1" type="body"/>
          </p:nvPr>
        </p:nvSpPr>
        <p:spPr>
          <a:xfrm>
            <a:off x="720000" y="1152475"/>
            <a:ext cx="3793200" cy="116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2E2E2E"/>
              </a:buClr>
              <a:buSzPts val="1200"/>
              <a:buFont typeface="Nunito Light"/>
              <a:buChar char="●"/>
              <a:defRPr/>
            </a:lvl1pPr>
            <a:lvl2pPr indent="-304800" lvl="1" marL="914400" rtl="0">
              <a:lnSpc>
                <a:spcPct val="100000"/>
              </a:lnSpc>
              <a:spcBef>
                <a:spcPts val="0"/>
              </a:spcBef>
              <a:spcAft>
                <a:spcPts val="0"/>
              </a:spcAft>
              <a:buClr>
                <a:srgbClr val="2E2E2E"/>
              </a:buClr>
              <a:buSzPts val="1200"/>
              <a:buFont typeface="Nunito Light"/>
              <a:buChar char="○"/>
              <a:defRPr/>
            </a:lvl2pPr>
            <a:lvl3pPr indent="-304800" lvl="2" marL="1371600" rtl="0">
              <a:lnSpc>
                <a:spcPct val="100000"/>
              </a:lnSpc>
              <a:spcBef>
                <a:spcPts val="0"/>
              </a:spcBef>
              <a:spcAft>
                <a:spcPts val="0"/>
              </a:spcAft>
              <a:buClr>
                <a:srgbClr val="2E2E2E"/>
              </a:buClr>
              <a:buSzPts val="1200"/>
              <a:buFont typeface="Nunito Light"/>
              <a:buChar char="■"/>
              <a:defRPr/>
            </a:lvl3pPr>
            <a:lvl4pPr indent="-304800" lvl="3" marL="1828800" rtl="0">
              <a:lnSpc>
                <a:spcPct val="100000"/>
              </a:lnSpc>
              <a:spcBef>
                <a:spcPts val="0"/>
              </a:spcBef>
              <a:spcAft>
                <a:spcPts val="0"/>
              </a:spcAft>
              <a:buClr>
                <a:srgbClr val="2E2E2E"/>
              </a:buClr>
              <a:buSzPts val="1200"/>
              <a:buFont typeface="Nunito Light"/>
              <a:buChar char="●"/>
              <a:defRPr/>
            </a:lvl4pPr>
            <a:lvl5pPr indent="-304800" lvl="4" marL="2286000" rtl="0">
              <a:lnSpc>
                <a:spcPct val="100000"/>
              </a:lnSpc>
              <a:spcBef>
                <a:spcPts val="0"/>
              </a:spcBef>
              <a:spcAft>
                <a:spcPts val="0"/>
              </a:spcAft>
              <a:buClr>
                <a:srgbClr val="2E2E2E"/>
              </a:buClr>
              <a:buSzPts val="1200"/>
              <a:buFont typeface="Nunito Light"/>
              <a:buChar char="○"/>
              <a:defRPr/>
            </a:lvl5pPr>
            <a:lvl6pPr indent="-304800" lvl="5" marL="2743200" rtl="0">
              <a:lnSpc>
                <a:spcPct val="100000"/>
              </a:lnSpc>
              <a:spcBef>
                <a:spcPts val="0"/>
              </a:spcBef>
              <a:spcAft>
                <a:spcPts val="0"/>
              </a:spcAft>
              <a:buClr>
                <a:srgbClr val="2E2E2E"/>
              </a:buClr>
              <a:buSzPts val="1200"/>
              <a:buFont typeface="Nunito Light"/>
              <a:buChar char="■"/>
              <a:defRPr/>
            </a:lvl6pPr>
            <a:lvl7pPr indent="-304800" lvl="6" marL="3200400" rtl="0">
              <a:lnSpc>
                <a:spcPct val="100000"/>
              </a:lnSpc>
              <a:spcBef>
                <a:spcPts val="0"/>
              </a:spcBef>
              <a:spcAft>
                <a:spcPts val="0"/>
              </a:spcAft>
              <a:buClr>
                <a:srgbClr val="2E2E2E"/>
              </a:buClr>
              <a:buSzPts val="1200"/>
              <a:buFont typeface="Nunito Light"/>
              <a:buChar char="●"/>
              <a:defRPr/>
            </a:lvl7pPr>
            <a:lvl8pPr indent="-304800" lvl="7" marL="3657600" rtl="0">
              <a:lnSpc>
                <a:spcPct val="100000"/>
              </a:lnSpc>
              <a:spcBef>
                <a:spcPts val="0"/>
              </a:spcBef>
              <a:spcAft>
                <a:spcPts val="0"/>
              </a:spcAft>
              <a:buClr>
                <a:srgbClr val="2E2E2E"/>
              </a:buClr>
              <a:buSzPts val="1200"/>
              <a:buFont typeface="Nunito Light"/>
              <a:buChar char="○"/>
              <a:defRPr/>
            </a:lvl8pPr>
            <a:lvl9pPr indent="-304800" lvl="8" marL="4114800" rtl="0">
              <a:lnSpc>
                <a:spcPct val="100000"/>
              </a:lnSpc>
              <a:spcBef>
                <a:spcPts val="0"/>
              </a:spcBef>
              <a:spcAft>
                <a:spcPts val="0"/>
              </a:spcAft>
              <a:buClr>
                <a:srgbClr val="2E2E2E"/>
              </a:buClr>
              <a:buSzPts val="1200"/>
              <a:buFont typeface="Nunito Light"/>
              <a:buChar char="■"/>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633" name="Shape 633"/>
        <p:cNvGrpSpPr/>
        <p:nvPr/>
      </p:nvGrpSpPr>
      <p:grpSpPr>
        <a:xfrm>
          <a:off x="0" y="0"/>
          <a:ext cx="0" cy="0"/>
          <a:chOff x="0" y="0"/>
          <a:chExt cx="0" cy="0"/>
        </a:xfrm>
      </p:grpSpPr>
      <p:sp>
        <p:nvSpPr>
          <p:cNvPr id="634" name="Google Shape;634;p59"/>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59"/>
          <p:cNvGrpSpPr/>
          <p:nvPr/>
        </p:nvGrpSpPr>
        <p:grpSpPr>
          <a:xfrm>
            <a:off x="8373694" y="3731516"/>
            <a:ext cx="524234" cy="1184303"/>
            <a:chOff x="8373694" y="3731516"/>
            <a:chExt cx="524234" cy="1184303"/>
          </a:xfrm>
        </p:grpSpPr>
        <p:sp>
          <p:nvSpPr>
            <p:cNvPr id="636" name="Google Shape;636;p59"/>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9"/>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 name="Google Shape;638;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9" name="Google Shape;639;p59"/>
          <p:cNvSpPr txBox="1"/>
          <p:nvPr>
            <p:ph idx="1" type="body"/>
          </p:nvPr>
        </p:nvSpPr>
        <p:spPr>
          <a:xfrm>
            <a:off x="720000" y="1152475"/>
            <a:ext cx="3852000" cy="24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
        <p:nvSpPr>
          <p:cNvPr id="640" name="Google Shape;640;p59"/>
          <p:cNvSpPr txBox="1"/>
          <p:nvPr>
            <p:ph idx="2" type="body"/>
          </p:nvPr>
        </p:nvSpPr>
        <p:spPr>
          <a:xfrm>
            <a:off x="4572000" y="2428825"/>
            <a:ext cx="3852000" cy="1373400"/>
          </a:xfrm>
          <a:prstGeom prst="rect">
            <a:avLst/>
          </a:prstGeom>
        </p:spPr>
        <p:txBody>
          <a:bodyPr anchorCtr="0" anchor="t" bIns="91425" lIns="91425" spcFirstLastPara="1" rIns="91425" wrap="square" tIns="91425">
            <a:noAutofit/>
          </a:bodyPr>
          <a:lstStyle>
            <a:lvl1pPr indent="-317500" lvl="0" marL="457200" rtl="0">
              <a:spcBef>
                <a:spcPts val="80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41" name="Shape 641"/>
        <p:cNvGrpSpPr/>
        <p:nvPr/>
      </p:nvGrpSpPr>
      <p:grpSpPr>
        <a:xfrm>
          <a:off x="0" y="0"/>
          <a:ext cx="0" cy="0"/>
          <a:chOff x="0" y="0"/>
          <a:chExt cx="0" cy="0"/>
        </a:xfrm>
      </p:grpSpPr>
      <p:grpSp>
        <p:nvGrpSpPr>
          <p:cNvPr id="642" name="Google Shape;642;p60"/>
          <p:cNvGrpSpPr/>
          <p:nvPr/>
        </p:nvGrpSpPr>
        <p:grpSpPr>
          <a:xfrm>
            <a:off x="6121084" y="-847005"/>
            <a:ext cx="5155248" cy="7503005"/>
            <a:chOff x="6121084" y="-847005"/>
            <a:chExt cx="5155248" cy="7503005"/>
          </a:xfrm>
        </p:grpSpPr>
        <p:sp>
          <p:nvSpPr>
            <p:cNvPr id="643" name="Google Shape;643;p60"/>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0"/>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60"/>
            <p:cNvGrpSpPr/>
            <p:nvPr/>
          </p:nvGrpSpPr>
          <p:grpSpPr>
            <a:xfrm flipH="1">
              <a:off x="6121084" y="4402354"/>
              <a:ext cx="5155248" cy="2192974"/>
              <a:chOff x="606600" y="3360875"/>
              <a:chExt cx="4375900" cy="1861450"/>
            </a:xfrm>
          </p:grpSpPr>
          <p:sp>
            <p:nvSpPr>
              <p:cNvPr id="646" name="Google Shape;646;p60"/>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0"/>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60"/>
            <p:cNvGrpSpPr/>
            <p:nvPr/>
          </p:nvGrpSpPr>
          <p:grpSpPr>
            <a:xfrm rot="10800000">
              <a:off x="7115456" y="-814125"/>
              <a:ext cx="2838987" cy="1831852"/>
              <a:chOff x="542658" y="3725281"/>
              <a:chExt cx="2124672" cy="1370942"/>
            </a:xfrm>
          </p:grpSpPr>
          <p:sp>
            <p:nvSpPr>
              <p:cNvPr id="649" name="Google Shape;649;p60"/>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0"/>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60"/>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0"/>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60"/>
          <p:cNvGrpSpPr/>
          <p:nvPr/>
        </p:nvGrpSpPr>
        <p:grpSpPr>
          <a:xfrm>
            <a:off x="7334191" y="0"/>
            <a:ext cx="1173392" cy="4864991"/>
            <a:chOff x="7334191" y="0"/>
            <a:chExt cx="1173392" cy="4864991"/>
          </a:xfrm>
        </p:grpSpPr>
        <p:sp>
          <p:nvSpPr>
            <p:cNvPr id="654" name="Google Shape;654;p60"/>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0"/>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7" name="Google Shape;657;p60"/>
          <p:cNvSpPr txBox="1"/>
          <p:nvPr>
            <p:ph idx="1" type="subTitle"/>
          </p:nvPr>
        </p:nvSpPr>
        <p:spPr>
          <a:xfrm>
            <a:off x="720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58" name="Google Shape;658;p60"/>
          <p:cNvSpPr txBox="1"/>
          <p:nvPr>
            <p:ph idx="2" type="subTitle"/>
          </p:nvPr>
        </p:nvSpPr>
        <p:spPr>
          <a:xfrm>
            <a:off x="720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9" name="Google Shape;659;p60"/>
          <p:cNvSpPr txBox="1"/>
          <p:nvPr>
            <p:ph idx="3" type="subTitle"/>
          </p:nvPr>
        </p:nvSpPr>
        <p:spPr>
          <a:xfrm>
            <a:off x="3384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0" name="Google Shape;660;p60"/>
          <p:cNvSpPr txBox="1"/>
          <p:nvPr>
            <p:ph idx="4" type="subTitle"/>
          </p:nvPr>
        </p:nvSpPr>
        <p:spPr>
          <a:xfrm>
            <a:off x="6043375"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1" name="Google Shape;661;p60"/>
          <p:cNvSpPr txBox="1"/>
          <p:nvPr>
            <p:ph idx="5" type="subTitle"/>
          </p:nvPr>
        </p:nvSpPr>
        <p:spPr>
          <a:xfrm>
            <a:off x="3384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62" name="Google Shape;662;p60"/>
          <p:cNvSpPr txBox="1"/>
          <p:nvPr>
            <p:ph idx="6" type="subTitle"/>
          </p:nvPr>
        </p:nvSpPr>
        <p:spPr>
          <a:xfrm>
            <a:off x="6043375"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663" name="Shape 663"/>
        <p:cNvGrpSpPr/>
        <p:nvPr/>
      </p:nvGrpSpPr>
      <p:grpSpPr>
        <a:xfrm>
          <a:off x="0" y="0"/>
          <a:ext cx="0" cy="0"/>
          <a:chOff x="0" y="0"/>
          <a:chExt cx="0" cy="0"/>
        </a:xfrm>
      </p:grpSpPr>
      <p:sp>
        <p:nvSpPr>
          <p:cNvPr id="664" name="Google Shape;66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65" name="Google Shape;665;p61"/>
          <p:cNvSpPr txBox="1"/>
          <p:nvPr>
            <p:ph idx="1" type="subTitle"/>
          </p:nvPr>
        </p:nvSpPr>
        <p:spPr>
          <a:xfrm>
            <a:off x="2258453" y="15801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66" name="Google Shape;666;p61"/>
          <p:cNvSpPr txBox="1"/>
          <p:nvPr>
            <p:ph idx="2" type="subTitle"/>
          </p:nvPr>
        </p:nvSpPr>
        <p:spPr>
          <a:xfrm>
            <a:off x="2258453" y="27998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67" name="Google Shape;667;p61"/>
          <p:cNvSpPr txBox="1"/>
          <p:nvPr>
            <p:ph idx="3" type="subTitle"/>
          </p:nvPr>
        </p:nvSpPr>
        <p:spPr>
          <a:xfrm>
            <a:off x="2258453" y="40195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68" name="Google Shape;668;p61"/>
          <p:cNvSpPr txBox="1"/>
          <p:nvPr>
            <p:ph idx="4" type="subTitle"/>
          </p:nvPr>
        </p:nvSpPr>
        <p:spPr>
          <a:xfrm>
            <a:off x="2258450" y="1135025"/>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9" name="Google Shape;669;p61"/>
          <p:cNvSpPr txBox="1"/>
          <p:nvPr>
            <p:ph idx="5" type="subTitle"/>
          </p:nvPr>
        </p:nvSpPr>
        <p:spPr>
          <a:xfrm>
            <a:off x="2258450" y="2354724"/>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70" name="Google Shape;670;p61"/>
          <p:cNvSpPr txBox="1"/>
          <p:nvPr>
            <p:ph idx="6" type="subTitle"/>
          </p:nvPr>
        </p:nvSpPr>
        <p:spPr>
          <a:xfrm>
            <a:off x="2258450" y="3574423"/>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671" name="Google Shape;671;p61"/>
          <p:cNvGrpSpPr/>
          <p:nvPr/>
        </p:nvGrpSpPr>
        <p:grpSpPr>
          <a:xfrm>
            <a:off x="6121084" y="-847005"/>
            <a:ext cx="5155248" cy="7503005"/>
            <a:chOff x="6121084" y="-847005"/>
            <a:chExt cx="5155248" cy="7503005"/>
          </a:xfrm>
        </p:grpSpPr>
        <p:sp>
          <p:nvSpPr>
            <p:cNvPr id="672" name="Google Shape;672;p61"/>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1"/>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61"/>
            <p:cNvGrpSpPr/>
            <p:nvPr/>
          </p:nvGrpSpPr>
          <p:grpSpPr>
            <a:xfrm flipH="1">
              <a:off x="6121084" y="4402354"/>
              <a:ext cx="5155248" cy="2192974"/>
              <a:chOff x="606600" y="3360875"/>
              <a:chExt cx="4375900" cy="1861450"/>
            </a:xfrm>
          </p:grpSpPr>
          <p:sp>
            <p:nvSpPr>
              <p:cNvPr id="675" name="Google Shape;675;p61"/>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1"/>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61"/>
            <p:cNvGrpSpPr/>
            <p:nvPr/>
          </p:nvGrpSpPr>
          <p:grpSpPr>
            <a:xfrm>
              <a:off x="6563923" y="-847005"/>
              <a:ext cx="3390520" cy="1864732"/>
              <a:chOff x="6563923" y="-847005"/>
              <a:chExt cx="3390520" cy="1864732"/>
            </a:xfrm>
          </p:grpSpPr>
          <p:grpSp>
            <p:nvGrpSpPr>
              <p:cNvPr id="678" name="Google Shape;678;p61"/>
              <p:cNvGrpSpPr/>
              <p:nvPr/>
            </p:nvGrpSpPr>
            <p:grpSpPr>
              <a:xfrm rot="10800000">
                <a:off x="7115456" y="-814125"/>
                <a:ext cx="2838987" cy="1831852"/>
                <a:chOff x="542658" y="3725281"/>
                <a:chExt cx="2124672" cy="1370942"/>
              </a:xfrm>
            </p:grpSpPr>
            <p:sp>
              <p:nvSpPr>
                <p:cNvPr id="679" name="Google Shape;679;p61"/>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1"/>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61"/>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1"/>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 name="Google Shape;683;p61"/>
          <p:cNvGrpSpPr/>
          <p:nvPr/>
        </p:nvGrpSpPr>
        <p:grpSpPr>
          <a:xfrm>
            <a:off x="7334191" y="0"/>
            <a:ext cx="1173392" cy="4864991"/>
            <a:chOff x="7334191" y="0"/>
            <a:chExt cx="1173392" cy="4864991"/>
          </a:xfrm>
        </p:grpSpPr>
        <p:sp>
          <p:nvSpPr>
            <p:cNvPr id="684" name="Google Shape;684;p61"/>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1"/>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686" name="Shape 686"/>
        <p:cNvGrpSpPr/>
        <p:nvPr/>
      </p:nvGrpSpPr>
      <p:grpSpPr>
        <a:xfrm>
          <a:off x="0" y="0"/>
          <a:ext cx="0" cy="0"/>
          <a:chOff x="0" y="0"/>
          <a:chExt cx="0" cy="0"/>
        </a:xfrm>
      </p:grpSpPr>
      <p:grpSp>
        <p:nvGrpSpPr>
          <p:cNvPr id="687" name="Google Shape;687;p62"/>
          <p:cNvGrpSpPr/>
          <p:nvPr/>
        </p:nvGrpSpPr>
        <p:grpSpPr>
          <a:xfrm>
            <a:off x="5108316" y="76300"/>
            <a:ext cx="3819428" cy="1977540"/>
            <a:chOff x="5108316" y="76300"/>
            <a:chExt cx="3819428" cy="1977540"/>
          </a:xfrm>
        </p:grpSpPr>
        <p:sp>
          <p:nvSpPr>
            <p:cNvPr id="688" name="Google Shape;688;p62"/>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2"/>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62"/>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92" name="Google Shape;692;p62"/>
          <p:cNvSpPr txBox="1"/>
          <p:nvPr>
            <p:ph idx="1" type="subTitle"/>
          </p:nvPr>
        </p:nvSpPr>
        <p:spPr>
          <a:xfrm>
            <a:off x="903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93" name="Google Shape;693;p62"/>
          <p:cNvSpPr txBox="1"/>
          <p:nvPr>
            <p:ph idx="2" type="subTitle"/>
          </p:nvPr>
        </p:nvSpPr>
        <p:spPr>
          <a:xfrm>
            <a:off x="903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4" name="Google Shape;694;p62"/>
          <p:cNvSpPr txBox="1"/>
          <p:nvPr>
            <p:ph idx="3" type="subTitle"/>
          </p:nvPr>
        </p:nvSpPr>
        <p:spPr>
          <a:xfrm>
            <a:off x="4821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5" name="Google Shape;695;p62"/>
          <p:cNvSpPr txBox="1"/>
          <p:nvPr>
            <p:ph idx="4" type="subTitle"/>
          </p:nvPr>
        </p:nvSpPr>
        <p:spPr>
          <a:xfrm>
            <a:off x="903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6" name="Google Shape;696;p62"/>
          <p:cNvSpPr txBox="1"/>
          <p:nvPr>
            <p:ph idx="5" type="subTitle"/>
          </p:nvPr>
        </p:nvSpPr>
        <p:spPr>
          <a:xfrm>
            <a:off x="4821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7" name="Google Shape;697;p62"/>
          <p:cNvSpPr txBox="1"/>
          <p:nvPr>
            <p:ph idx="6" type="subTitle"/>
          </p:nvPr>
        </p:nvSpPr>
        <p:spPr>
          <a:xfrm>
            <a:off x="903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98" name="Google Shape;698;p62"/>
          <p:cNvSpPr txBox="1"/>
          <p:nvPr>
            <p:ph idx="7" type="subTitle"/>
          </p:nvPr>
        </p:nvSpPr>
        <p:spPr>
          <a:xfrm>
            <a:off x="4821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699" name="Google Shape;699;p62"/>
          <p:cNvSpPr txBox="1"/>
          <p:nvPr>
            <p:ph idx="8" type="subTitle"/>
          </p:nvPr>
        </p:nvSpPr>
        <p:spPr>
          <a:xfrm>
            <a:off x="4821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700" name="Shape 700"/>
        <p:cNvGrpSpPr/>
        <p:nvPr/>
      </p:nvGrpSpPr>
      <p:grpSpPr>
        <a:xfrm>
          <a:off x="0" y="0"/>
          <a:ext cx="0" cy="0"/>
          <a:chOff x="0" y="0"/>
          <a:chExt cx="0" cy="0"/>
        </a:xfrm>
      </p:grpSpPr>
      <p:grpSp>
        <p:nvGrpSpPr>
          <p:cNvPr id="701" name="Google Shape;701;p63"/>
          <p:cNvGrpSpPr/>
          <p:nvPr/>
        </p:nvGrpSpPr>
        <p:grpSpPr>
          <a:xfrm>
            <a:off x="-2959810" y="-1255282"/>
            <a:ext cx="13513513" cy="8034086"/>
            <a:chOff x="-2959810" y="-1255282"/>
            <a:chExt cx="13513513" cy="8034086"/>
          </a:xfrm>
        </p:grpSpPr>
        <p:sp>
          <p:nvSpPr>
            <p:cNvPr id="702" name="Google Shape;702;p63"/>
            <p:cNvSpPr/>
            <p:nvPr/>
          </p:nvSpPr>
          <p:spPr>
            <a:xfrm rot="10800000">
              <a:off x="6430242" y="-64713"/>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3"/>
            <p:cNvSpPr/>
            <p:nvPr/>
          </p:nvSpPr>
          <p:spPr>
            <a:xfrm rot="10800000">
              <a:off x="7082617" y="-1057846"/>
              <a:ext cx="2875659" cy="2095296"/>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3"/>
            <p:cNvSpPr/>
            <p:nvPr/>
          </p:nvSpPr>
          <p:spPr>
            <a:xfrm rot="-2210320">
              <a:off x="7968904" y="-928079"/>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3"/>
            <p:cNvSpPr/>
            <p:nvPr/>
          </p:nvSpPr>
          <p:spPr>
            <a:xfrm flipH="1" rot="10800000">
              <a:off x="-2959810" y="3926851"/>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3"/>
            <p:cNvSpPr/>
            <p:nvPr/>
          </p:nvSpPr>
          <p:spPr>
            <a:xfrm flipH="1" rot="2502769">
              <a:off x="-1009362" y="4161664"/>
              <a:ext cx="2267778" cy="165237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8" name="Google Shape;708;p63"/>
          <p:cNvSpPr txBox="1"/>
          <p:nvPr>
            <p:ph idx="1" type="subTitle"/>
          </p:nvPr>
        </p:nvSpPr>
        <p:spPr>
          <a:xfrm>
            <a:off x="720000" y="1718613"/>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09" name="Google Shape;709;p63"/>
          <p:cNvSpPr txBox="1"/>
          <p:nvPr>
            <p:ph idx="2" type="subTitle"/>
          </p:nvPr>
        </p:nvSpPr>
        <p:spPr>
          <a:xfrm>
            <a:off x="33421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0" name="Google Shape;710;p63"/>
          <p:cNvSpPr txBox="1"/>
          <p:nvPr>
            <p:ph idx="3" type="subTitle"/>
          </p:nvPr>
        </p:nvSpPr>
        <p:spPr>
          <a:xfrm>
            <a:off x="59597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1" name="Google Shape;711;p63"/>
          <p:cNvSpPr txBox="1"/>
          <p:nvPr>
            <p:ph idx="4" type="subTitle"/>
          </p:nvPr>
        </p:nvSpPr>
        <p:spPr>
          <a:xfrm>
            <a:off x="720000" y="3377500"/>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2" name="Google Shape;712;p63"/>
          <p:cNvSpPr txBox="1"/>
          <p:nvPr>
            <p:ph idx="5" type="subTitle"/>
          </p:nvPr>
        </p:nvSpPr>
        <p:spPr>
          <a:xfrm>
            <a:off x="33421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3" name="Google Shape;713;p63"/>
          <p:cNvSpPr txBox="1"/>
          <p:nvPr>
            <p:ph idx="6" type="subTitle"/>
          </p:nvPr>
        </p:nvSpPr>
        <p:spPr>
          <a:xfrm>
            <a:off x="59597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4" name="Google Shape;714;p63"/>
          <p:cNvSpPr txBox="1"/>
          <p:nvPr>
            <p:ph idx="7" type="subTitle"/>
          </p:nvPr>
        </p:nvSpPr>
        <p:spPr>
          <a:xfrm>
            <a:off x="720000" y="1183775"/>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715" name="Google Shape;715;p63"/>
          <p:cNvSpPr txBox="1"/>
          <p:nvPr>
            <p:ph idx="8" type="subTitle"/>
          </p:nvPr>
        </p:nvSpPr>
        <p:spPr>
          <a:xfrm>
            <a:off x="33421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716" name="Google Shape;716;p63"/>
          <p:cNvSpPr txBox="1"/>
          <p:nvPr>
            <p:ph idx="9" type="subTitle"/>
          </p:nvPr>
        </p:nvSpPr>
        <p:spPr>
          <a:xfrm>
            <a:off x="59597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717" name="Google Shape;717;p63"/>
          <p:cNvSpPr txBox="1"/>
          <p:nvPr>
            <p:ph idx="13" type="subTitle"/>
          </p:nvPr>
        </p:nvSpPr>
        <p:spPr>
          <a:xfrm>
            <a:off x="720000" y="2838150"/>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718" name="Google Shape;718;p63"/>
          <p:cNvSpPr txBox="1"/>
          <p:nvPr>
            <p:ph idx="14" type="subTitle"/>
          </p:nvPr>
        </p:nvSpPr>
        <p:spPr>
          <a:xfrm>
            <a:off x="33421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719" name="Google Shape;719;p63"/>
          <p:cNvSpPr txBox="1"/>
          <p:nvPr>
            <p:ph idx="15" type="subTitle"/>
          </p:nvPr>
        </p:nvSpPr>
        <p:spPr>
          <a:xfrm>
            <a:off x="59597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720" name="Google Shape;720;p63"/>
          <p:cNvGrpSpPr/>
          <p:nvPr/>
        </p:nvGrpSpPr>
        <p:grpSpPr>
          <a:xfrm>
            <a:off x="8369016" y="3926841"/>
            <a:ext cx="473924" cy="1132353"/>
            <a:chOff x="8369016" y="3926841"/>
            <a:chExt cx="473924" cy="1132353"/>
          </a:xfrm>
        </p:grpSpPr>
        <p:sp>
          <p:nvSpPr>
            <p:cNvPr id="721" name="Google Shape;721;p63"/>
            <p:cNvSpPr/>
            <p:nvPr/>
          </p:nvSpPr>
          <p:spPr>
            <a:xfrm flipH="1" rot="10800000">
              <a:off x="8428894" y="3926841"/>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3"/>
            <p:cNvSpPr/>
            <p:nvPr/>
          </p:nvSpPr>
          <p:spPr>
            <a:xfrm flipH="1" rot="10800000">
              <a:off x="8369016" y="4568334"/>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723" name="Shape 723"/>
        <p:cNvGrpSpPr/>
        <p:nvPr/>
      </p:nvGrpSpPr>
      <p:grpSpPr>
        <a:xfrm>
          <a:off x="0" y="0"/>
          <a:ext cx="0" cy="0"/>
          <a:chOff x="0" y="0"/>
          <a:chExt cx="0" cy="0"/>
        </a:xfrm>
      </p:grpSpPr>
      <p:grpSp>
        <p:nvGrpSpPr>
          <p:cNvPr id="724" name="Google Shape;724;p64"/>
          <p:cNvGrpSpPr/>
          <p:nvPr/>
        </p:nvGrpSpPr>
        <p:grpSpPr>
          <a:xfrm>
            <a:off x="6121084" y="-847005"/>
            <a:ext cx="5155248" cy="7442333"/>
            <a:chOff x="6121084" y="-847005"/>
            <a:chExt cx="5155248" cy="7442333"/>
          </a:xfrm>
        </p:grpSpPr>
        <p:sp>
          <p:nvSpPr>
            <p:cNvPr id="725" name="Google Shape;725;p64"/>
            <p:cNvSpPr/>
            <p:nvPr/>
          </p:nvSpPr>
          <p:spPr>
            <a:xfrm rot="10800000">
              <a:off x="7328536" y="3640361"/>
              <a:ext cx="1816339" cy="1508714"/>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4"/>
            <p:cNvSpPr/>
            <p:nvPr/>
          </p:nvSpPr>
          <p:spPr>
            <a:xfrm rot="-2946542">
              <a:off x="7997563" y="3727613"/>
              <a:ext cx="2801199" cy="204104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64"/>
            <p:cNvGrpSpPr/>
            <p:nvPr/>
          </p:nvGrpSpPr>
          <p:grpSpPr>
            <a:xfrm flipH="1">
              <a:off x="6121084" y="4402354"/>
              <a:ext cx="5155248" cy="2192974"/>
              <a:chOff x="606600" y="3360875"/>
              <a:chExt cx="4375900" cy="1861450"/>
            </a:xfrm>
          </p:grpSpPr>
          <p:sp>
            <p:nvSpPr>
              <p:cNvPr id="728" name="Google Shape;728;p64"/>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4"/>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64"/>
            <p:cNvGrpSpPr/>
            <p:nvPr/>
          </p:nvGrpSpPr>
          <p:grpSpPr>
            <a:xfrm>
              <a:off x="6563923" y="-847005"/>
              <a:ext cx="3390520" cy="1864732"/>
              <a:chOff x="6563923" y="-847005"/>
              <a:chExt cx="3390520" cy="1864732"/>
            </a:xfrm>
          </p:grpSpPr>
          <p:grpSp>
            <p:nvGrpSpPr>
              <p:cNvPr id="731" name="Google Shape;731;p64"/>
              <p:cNvGrpSpPr/>
              <p:nvPr/>
            </p:nvGrpSpPr>
            <p:grpSpPr>
              <a:xfrm rot="10800000">
                <a:off x="7115456" y="-814125"/>
                <a:ext cx="2838987" cy="1831852"/>
                <a:chOff x="542658" y="3725281"/>
                <a:chExt cx="2124672" cy="1370942"/>
              </a:xfrm>
            </p:grpSpPr>
            <p:sp>
              <p:nvSpPr>
                <p:cNvPr id="732" name="Google Shape;732;p64"/>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4"/>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 name="Google Shape;734;p64"/>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4"/>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6" name="Google Shape;736;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37" name="Google Shape;737;p64"/>
          <p:cNvGrpSpPr/>
          <p:nvPr/>
        </p:nvGrpSpPr>
        <p:grpSpPr>
          <a:xfrm>
            <a:off x="7334191" y="0"/>
            <a:ext cx="1810692" cy="5004629"/>
            <a:chOff x="7334191" y="0"/>
            <a:chExt cx="1810692" cy="5004629"/>
          </a:xfrm>
        </p:grpSpPr>
        <p:sp>
          <p:nvSpPr>
            <p:cNvPr id="738" name="Google Shape;738;p64"/>
            <p:cNvSpPr/>
            <p:nvPr/>
          </p:nvSpPr>
          <p:spPr>
            <a:xfrm rot="-5836887">
              <a:off x="8630585" y="4485219"/>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4"/>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740" name="Shape 740"/>
        <p:cNvGrpSpPr/>
        <p:nvPr/>
      </p:nvGrpSpPr>
      <p:grpSpPr>
        <a:xfrm>
          <a:off x="0" y="0"/>
          <a:ext cx="0" cy="0"/>
          <a:chOff x="0" y="0"/>
          <a:chExt cx="0" cy="0"/>
        </a:xfrm>
      </p:grpSpPr>
      <p:sp>
        <p:nvSpPr>
          <p:cNvPr id="741" name="Google Shape;741;p65"/>
          <p:cNvSpPr txBox="1"/>
          <p:nvPr>
            <p:ph type="ctrTitle"/>
          </p:nvPr>
        </p:nvSpPr>
        <p:spPr>
          <a:xfrm>
            <a:off x="734500" y="535000"/>
            <a:ext cx="4379400" cy="10563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42" name="Google Shape;742;p65"/>
          <p:cNvSpPr txBox="1"/>
          <p:nvPr>
            <p:ph idx="1" type="subTitle"/>
          </p:nvPr>
        </p:nvSpPr>
        <p:spPr>
          <a:xfrm>
            <a:off x="734500" y="1700400"/>
            <a:ext cx="43794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743" name="Google Shape;743;p65"/>
          <p:cNvSpPr txBox="1"/>
          <p:nvPr/>
        </p:nvSpPr>
        <p:spPr>
          <a:xfrm>
            <a:off x="734500" y="3563450"/>
            <a:ext cx="4379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Nunito"/>
                <a:ea typeface="Nunito"/>
                <a:cs typeface="Nunito"/>
                <a:sym typeface="Nunito"/>
              </a:rPr>
              <a:t>CREDITS: This presentation template was created by </a:t>
            </a:r>
            <a:r>
              <a:rPr b="1" lang="en" sz="10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000" u="sng">
                <a:solidFill>
                  <a:schemeClr val="dk1"/>
                </a:solidFill>
                <a:latin typeface="Nunito"/>
                <a:ea typeface="Nunito"/>
                <a:cs typeface="Nunito"/>
                <a:sym typeface="Nunito"/>
              </a:rPr>
              <a:t>, </a:t>
            </a:r>
            <a:r>
              <a:rPr lang="en" sz="1000">
                <a:solidFill>
                  <a:schemeClr val="dk1"/>
                </a:solidFill>
                <a:latin typeface="Nunito"/>
                <a:ea typeface="Nunito"/>
                <a:cs typeface="Nunito"/>
                <a:sym typeface="Nunito"/>
              </a:rPr>
              <a:t>and includes icons by </a:t>
            </a:r>
            <a:r>
              <a:rPr b="1" lang="en" sz="10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000" u="sng">
                <a:solidFill>
                  <a:schemeClr val="dk1"/>
                </a:solidFill>
                <a:latin typeface="Nunito"/>
                <a:ea typeface="Nunito"/>
                <a:cs typeface="Nunito"/>
                <a:sym typeface="Nunito"/>
              </a:rPr>
              <a:t>,</a:t>
            </a:r>
            <a:r>
              <a:rPr lang="en" sz="1000">
                <a:solidFill>
                  <a:schemeClr val="dk1"/>
                </a:solidFill>
                <a:latin typeface="Nunito"/>
                <a:ea typeface="Nunito"/>
                <a:cs typeface="Nunito"/>
                <a:sym typeface="Nunito"/>
              </a:rPr>
              <a:t> and infographics &amp; images by </a:t>
            </a:r>
            <a:r>
              <a:rPr b="1" lang="en" sz="1000" u="sng">
                <a:solidFill>
                  <a:schemeClr val="dk1"/>
                </a:solidFill>
                <a:latin typeface="Nunito"/>
                <a:ea typeface="Nunito"/>
                <a:cs typeface="Nunito"/>
                <a:sym typeface="Nunito"/>
                <a:hlinkClick r:id="rId4">
                  <a:extLst>
                    <a:ext uri="{A12FA001-AC4F-418D-AE19-62706E023703}">
                      <ahyp:hlinkClr val="tx"/>
                    </a:ext>
                  </a:extLst>
                </a:hlinkClick>
              </a:rPr>
              <a:t>Freepik</a:t>
            </a:r>
            <a:endParaRPr b="1" sz="1000" u="sng">
              <a:solidFill>
                <a:schemeClr val="dk1"/>
              </a:solidFill>
              <a:latin typeface="Nunito"/>
              <a:ea typeface="Nunito"/>
              <a:cs typeface="Nunito"/>
              <a:sym typeface="Nunito"/>
            </a:endParaRPr>
          </a:p>
        </p:txBody>
      </p:sp>
      <p:grpSp>
        <p:nvGrpSpPr>
          <p:cNvPr id="744" name="Google Shape;744;p65"/>
          <p:cNvGrpSpPr/>
          <p:nvPr/>
        </p:nvGrpSpPr>
        <p:grpSpPr>
          <a:xfrm>
            <a:off x="4486216" y="146225"/>
            <a:ext cx="4323240" cy="3129405"/>
            <a:chOff x="4486216" y="146225"/>
            <a:chExt cx="4323240" cy="3129405"/>
          </a:xfrm>
        </p:grpSpPr>
        <p:sp>
          <p:nvSpPr>
            <p:cNvPr id="745" name="Google Shape;745;p65"/>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5"/>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747" name="Shape 747"/>
        <p:cNvGrpSpPr/>
        <p:nvPr/>
      </p:nvGrpSpPr>
      <p:grpSpPr>
        <a:xfrm>
          <a:off x="0" y="0"/>
          <a:ext cx="0" cy="0"/>
          <a:chOff x="0" y="0"/>
          <a:chExt cx="0" cy="0"/>
        </a:xfrm>
      </p:grpSpPr>
      <p:grpSp>
        <p:nvGrpSpPr>
          <p:cNvPr id="748" name="Google Shape;748;p66"/>
          <p:cNvGrpSpPr/>
          <p:nvPr/>
        </p:nvGrpSpPr>
        <p:grpSpPr>
          <a:xfrm>
            <a:off x="3730945" y="-1589384"/>
            <a:ext cx="6336975" cy="7499249"/>
            <a:chOff x="3730945" y="-1589384"/>
            <a:chExt cx="6336975" cy="7499249"/>
          </a:xfrm>
        </p:grpSpPr>
        <p:grpSp>
          <p:nvGrpSpPr>
            <p:cNvPr id="749" name="Google Shape;749;p66"/>
            <p:cNvGrpSpPr/>
            <p:nvPr/>
          </p:nvGrpSpPr>
          <p:grpSpPr>
            <a:xfrm>
              <a:off x="5569572" y="-1589384"/>
              <a:ext cx="4498347" cy="2953144"/>
              <a:chOff x="5569572" y="-1589384"/>
              <a:chExt cx="4498347" cy="2953144"/>
            </a:xfrm>
          </p:grpSpPr>
          <p:sp>
            <p:nvSpPr>
              <p:cNvPr id="750" name="Google Shape;750;p66"/>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6"/>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6"/>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6"/>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66"/>
            <p:cNvGrpSpPr/>
            <p:nvPr/>
          </p:nvGrpSpPr>
          <p:grpSpPr>
            <a:xfrm flipH="1">
              <a:off x="3730945" y="3384381"/>
              <a:ext cx="5857767" cy="2525485"/>
              <a:chOff x="606600" y="3340575"/>
              <a:chExt cx="4383900" cy="1890050"/>
            </a:xfrm>
          </p:grpSpPr>
          <p:sp>
            <p:nvSpPr>
              <p:cNvPr id="755" name="Google Shape;755;p66"/>
              <p:cNvSpPr/>
              <p:nvPr/>
            </p:nvSpPr>
            <p:spPr>
              <a:xfrm>
                <a:off x="713050" y="3340575"/>
                <a:ext cx="4277450" cy="1355850"/>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6"/>
              <p:cNvSpPr/>
              <p:nvPr/>
            </p:nvSpPr>
            <p:spPr>
              <a:xfrm>
                <a:off x="713050" y="3725275"/>
                <a:ext cx="1693050"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6"/>
              <p:cNvSpPr/>
              <p:nvPr/>
            </p:nvSpPr>
            <p:spPr>
              <a:xfrm>
                <a:off x="998775" y="3488175"/>
                <a:ext cx="2391400" cy="1742450"/>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6"/>
              <p:cNvSpPr/>
              <p:nvPr/>
            </p:nvSpPr>
            <p:spPr>
              <a:xfrm>
                <a:off x="2140125" y="3733625"/>
                <a:ext cx="1879250" cy="1418750"/>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6"/>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6"/>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 name="Google Shape;761;p66"/>
          <p:cNvGrpSpPr/>
          <p:nvPr/>
        </p:nvGrpSpPr>
        <p:grpSpPr>
          <a:xfrm>
            <a:off x="3730955" y="146225"/>
            <a:ext cx="5078502" cy="4862686"/>
            <a:chOff x="3730955" y="146225"/>
            <a:chExt cx="5078502" cy="4862686"/>
          </a:xfrm>
        </p:grpSpPr>
        <p:sp>
          <p:nvSpPr>
            <p:cNvPr id="762" name="Google Shape;762;p66"/>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6"/>
            <p:cNvSpPr/>
            <p:nvPr/>
          </p:nvSpPr>
          <p:spPr>
            <a:xfrm>
              <a:off x="7606916" y="346434"/>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6"/>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6"/>
            <p:cNvSpPr/>
            <p:nvPr/>
          </p:nvSpPr>
          <p:spPr>
            <a:xfrm flipH="1" rot="-4341185">
              <a:off x="3798448" y="4626609"/>
              <a:ext cx="304326" cy="364193"/>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66" name="Shape 766"/>
        <p:cNvGrpSpPr/>
        <p:nvPr/>
      </p:nvGrpSpPr>
      <p:grpSpPr>
        <a:xfrm>
          <a:off x="0" y="0"/>
          <a:ext cx="0" cy="0"/>
          <a:chOff x="0" y="0"/>
          <a:chExt cx="0" cy="0"/>
        </a:xfrm>
      </p:grpSpPr>
      <p:grpSp>
        <p:nvGrpSpPr>
          <p:cNvPr id="767" name="Google Shape;767;p67"/>
          <p:cNvGrpSpPr/>
          <p:nvPr/>
        </p:nvGrpSpPr>
        <p:grpSpPr>
          <a:xfrm>
            <a:off x="-333101" y="-1598909"/>
            <a:ext cx="10758247" cy="7556559"/>
            <a:chOff x="-333101" y="-1598909"/>
            <a:chExt cx="10758247" cy="7556559"/>
          </a:xfrm>
        </p:grpSpPr>
        <p:grpSp>
          <p:nvGrpSpPr>
            <p:cNvPr id="768" name="Google Shape;768;p67"/>
            <p:cNvGrpSpPr/>
            <p:nvPr/>
          </p:nvGrpSpPr>
          <p:grpSpPr>
            <a:xfrm>
              <a:off x="6459372" y="-1598909"/>
              <a:ext cx="3965774" cy="2953144"/>
              <a:chOff x="5569572" y="-1589384"/>
              <a:chExt cx="3965774" cy="2953144"/>
            </a:xfrm>
          </p:grpSpPr>
          <p:sp>
            <p:nvSpPr>
              <p:cNvPr id="769" name="Google Shape;769;p67"/>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7"/>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7"/>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7"/>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67"/>
            <p:cNvGrpSpPr/>
            <p:nvPr/>
          </p:nvGrpSpPr>
          <p:grpSpPr>
            <a:xfrm>
              <a:off x="-333101" y="4491428"/>
              <a:ext cx="2393443" cy="1466222"/>
              <a:chOff x="542658" y="3725281"/>
              <a:chExt cx="2124672" cy="1370942"/>
            </a:xfrm>
          </p:grpSpPr>
          <p:sp>
            <p:nvSpPr>
              <p:cNvPr id="774" name="Google Shape;774;p67"/>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7"/>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 name="Google Shape;776;p67"/>
          <p:cNvGrpSpPr/>
          <p:nvPr/>
        </p:nvGrpSpPr>
        <p:grpSpPr>
          <a:xfrm>
            <a:off x="8624929" y="3015043"/>
            <a:ext cx="473924" cy="1698424"/>
            <a:chOff x="8624929" y="3015043"/>
            <a:chExt cx="473924" cy="1698424"/>
          </a:xfrm>
        </p:grpSpPr>
        <p:sp>
          <p:nvSpPr>
            <p:cNvPr id="777" name="Google Shape;777;p67"/>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7"/>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1">
  <p:cSld name="TITLE_ONLY_1">
    <p:spTree>
      <p:nvGrpSpPr>
        <p:cNvPr id="779" name="Shape 779"/>
        <p:cNvGrpSpPr/>
        <p:nvPr/>
      </p:nvGrpSpPr>
      <p:grpSpPr>
        <a:xfrm>
          <a:off x="0" y="0"/>
          <a:ext cx="0" cy="0"/>
          <a:chOff x="0" y="0"/>
          <a:chExt cx="0" cy="0"/>
        </a:xfrm>
      </p:grpSpPr>
      <p:grpSp>
        <p:nvGrpSpPr>
          <p:cNvPr id="780" name="Google Shape;780;p68"/>
          <p:cNvGrpSpPr/>
          <p:nvPr/>
        </p:nvGrpSpPr>
        <p:grpSpPr>
          <a:xfrm>
            <a:off x="-35275" y="-31835"/>
            <a:ext cx="9214549" cy="5207170"/>
            <a:chOff x="-35275" y="-31835"/>
            <a:chExt cx="9214549" cy="5207170"/>
          </a:xfrm>
        </p:grpSpPr>
        <p:grpSp>
          <p:nvGrpSpPr>
            <p:cNvPr id="781" name="Google Shape;781;p68"/>
            <p:cNvGrpSpPr/>
            <p:nvPr/>
          </p:nvGrpSpPr>
          <p:grpSpPr>
            <a:xfrm>
              <a:off x="-35275" y="-31835"/>
              <a:ext cx="4607271" cy="2603603"/>
              <a:chOff x="987999" y="461925"/>
              <a:chExt cx="1514404" cy="1507151"/>
            </a:xfrm>
          </p:grpSpPr>
          <p:grpSp>
            <p:nvGrpSpPr>
              <p:cNvPr id="782" name="Google Shape;782;p68"/>
              <p:cNvGrpSpPr/>
              <p:nvPr/>
            </p:nvGrpSpPr>
            <p:grpSpPr>
              <a:xfrm>
                <a:off x="987999" y="461925"/>
                <a:ext cx="1514401" cy="1506302"/>
                <a:chOff x="987999" y="461925"/>
                <a:chExt cx="1514401" cy="1506302"/>
              </a:xfrm>
            </p:grpSpPr>
            <p:cxnSp>
              <p:nvCxnSpPr>
                <p:cNvPr id="783" name="Google Shape;783;p68"/>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4" name="Google Shape;784;p68"/>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5" name="Google Shape;785;p68"/>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6" name="Google Shape;786;p68"/>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7" name="Google Shape;787;p68"/>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8" name="Google Shape;788;p68"/>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89" name="Google Shape;789;p68"/>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90" name="Google Shape;790;p68"/>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791" name="Google Shape;791;p68"/>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792" name="Google Shape;792;p68"/>
              <p:cNvGrpSpPr/>
              <p:nvPr/>
            </p:nvGrpSpPr>
            <p:grpSpPr>
              <a:xfrm>
                <a:off x="987999" y="461927"/>
                <a:ext cx="1514404" cy="1507149"/>
                <a:chOff x="987999" y="461927"/>
                <a:chExt cx="1514404" cy="1507149"/>
              </a:xfrm>
            </p:grpSpPr>
            <p:cxnSp>
              <p:nvCxnSpPr>
                <p:cNvPr id="793" name="Google Shape;793;p68"/>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4" name="Google Shape;794;p68"/>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5" name="Google Shape;795;p68"/>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6" name="Google Shape;796;p68"/>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7" name="Google Shape;797;p68"/>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8" name="Google Shape;798;p68"/>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799" name="Google Shape;799;p68"/>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00" name="Google Shape;800;p68"/>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01" name="Google Shape;801;p68"/>
            <p:cNvGrpSpPr/>
            <p:nvPr/>
          </p:nvGrpSpPr>
          <p:grpSpPr>
            <a:xfrm>
              <a:off x="4572003" y="-31835"/>
              <a:ext cx="4607271" cy="2603603"/>
              <a:chOff x="987999" y="461925"/>
              <a:chExt cx="1514404" cy="1507151"/>
            </a:xfrm>
          </p:grpSpPr>
          <p:grpSp>
            <p:nvGrpSpPr>
              <p:cNvPr id="802" name="Google Shape;802;p68"/>
              <p:cNvGrpSpPr/>
              <p:nvPr/>
            </p:nvGrpSpPr>
            <p:grpSpPr>
              <a:xfrm>
                <a:off x="987999" y="461925"/>
                <a:ext cx="1514401" cy="1506302"/>
                <a:chOff x="987999" y="461925"/>
                <a:chExt cx="1514401" cy="1506302"/>
              </a:xfrm>
            </p:grpSpPr>
            <p:cxnSp>
              <p:nvCxnSpPr>
                <p:cNvPr id="803" name="Google Shape;803;p68"/>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4" name="Google Shape;804;p68"/>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5" name="Google Shape;805;p68"/>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6" name="Google Shape;806;p68"/>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7" name="Google Shape;807;p68"/>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8" name="Google Shape;808;p68"/>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09" name="Google Shape;809;p68"/>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10" name="Google Shape;810;p68"/>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11" name="Google Shape;811;p68"/>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812" name="Google Shape;812;p68"/>
              <p:cNvGrpSpPr/>
              <p:nvPr/>
            </p:nvGrpSpPr>
            <p:grpSpPr>
              <a:xfrm>
                <a:off x="987999" y="461927"/>
                <a:ext cx="1514404" cy="1507149"/>
                <a:chOff x="987999" y="461927"/>
                <a:chExt cx="1514404" cy="1507149"/>
              </a:xfrm>
            </p:grpSpPr>
            <p:cxnSp>
              <p:nvCxnSpPr>
                <p:cNvPr id="813" name="Google Shape;813;p68"/>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4" name="Google Shape;814;p68"/>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5" name="Google Shape;815;p68"/>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6" name="Google Shape;816;p68"/>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7" name="Google Shape;817;p68"/>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8" name="Google Shape;818;p68"/>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19" name="Google Shape;819;p68"/>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68"/>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21" name="Google Shape;821;p68"/>
            <p:cNvGrpSpPr/>
            <p:nvPr/>
          </p:nvGrpSpPr>
          <p:grpSpPr>
            <a:xfrm>
              <a:off x="-35275" y="2571732"/>
              <a:ext cx="4607271" cy="2603603"/>
              <a:chOff x="987999" y="461925"/>
              <a:chExt cx="1514404" cy="1507151"/>
            </a:xfrm>
          </p:grpSpPr>
          <p:grpSp>
            <p:nvGrpSpPr>
              <p:cNvPr id="822" name="Google Shape;822;p68"/>
              <p:cNvGrpSpPr/>
              <p:nvPr/>
            </p:nvGrpSpPr>
            <p:grpSpPr>
              <a:xfrm>
                <a:off x="987999" y="461925"/>
                <a:ext cx="1514401" cy="1506302"/>
                <a:chOff x="987999" y="461925"/>
                <a:chExt cx="1514401" cy="1506302"/>
              </a:xfrm>
            </p:grpSpPr>
            <p:cxnSp>
              <p:nvCxnSpPr>
                <p:cNvPr id="823" name="Google Shape;823;p68"/>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4" name="Google Shape;824;p68"/>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68"/>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6" name="Google Shape;826;p68"/>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7" name="Google Shape;827;p68"/>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8" name="Google Shape;828;p68"/>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29" name="Google Shape;829;p68"/>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30" name="Google Shape;830;p68"/>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31" name="Google Shape;831;p68"/>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832" name="Google Shape;832;p68"/>
              <p:cNvGrpSpPr/>
              <p:nvPr/>
            </p:nvGrpSpPr>
            <p:grpSpPr>
              <a:xfrm>
                <a:off x="987999" y="461927"/>
                <a:ext cx="1514404" cy="1507149"/>
                <a:chOff x="987999" y="461927"/>
                <a:chExt cx="1514404" cy="1507149"/>
              </a:xfrm>
            </p:grpSpPr>
            <p:cxnSp>
              <p:nvCxnSpPr>
                <p:cNvPr id="833" name="Google Shape;833;p68"/>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68"/>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5" name="Google Shape;835;p68"/>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6" name="Google Shape;836;p68"/>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7" name="Google Shape;837;p68"/>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8" name="Google Shape;838;p68"/>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39" name="Google Shape;839;p68"/>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40" name="Google Shape;840;p68"/>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41" name="Google Shape;841;p68"/>
            <p:cNvGrpSpPr/>
            <p:nvPr/>
          </p:nvGrpSpPr>
          <p:grpSpPr>
            <a:xfrm>
              <a:off x="4572003" y="2571732"/>
              <a:ext cx="4607271" cy="2603603"/>
              <a:chOff x="987999" y="461925"/>
              <a:chExt cx="1514404" cy="1507151"/>
            </a:xfrm>
          </p:grpSpPr>
          <p:grpSp>
            <p:nvGrpSpPr>
              <p:cNvPr id="842" name="Google Shape;842;p68"/>
              <p:cNvGrpSpPr/>
              <p:nvPr/>
            </p:nvGrpSpPr>
            <p:grpSpPr>
              <a:xfrm>
                <a:off x="987999" y="461925"/>
                <a:ext cx="1514401" cy="1506302"/>
                <a:chOff x="987999" y="461925"/>
                <a:chExt cx="1514401" cy="1506302"/>
              </a:xfrm>
            </p:grpSpPr>
            <p:cxnSp>
              <p:nvCxnSpPr>
                <p:cNvPr id="843" name="Google Shape;843;p68"/>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4" name="Google Shape;844;p68"/>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5" name="Google Shape;845;p68"/>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6" name="Google Shape;846;p68"/>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7" name="Google Shape;847;p68"/>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8" name="Google Shape;848;p68"/>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49" name="Google Shape;849;p68"/>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50" name="Google Shape;850;p68"/>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851" name="Google Shape;851;p68"/>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852" name="Google Shape;852;p68"/>
              <p:cNvGrpSpPr/>
              <p:nvPr/>
            </p:nvGrpSpPr>
            <p:grpSpPr>
              <a:xfrm>
                <a:off x="987999" y="461927"/>
                <a:ext cx="1514404" cy="1507149"/>
                <a:chOff x="987999" y="461927"/>
                <a:chExt cx="1514404" cy="1507149"/>
              </a:xfrm>
            </p:grpSpPr>
            <p:cxnSp>
              <p:nvCxnSpPr>
                <p:cNvPr id="853" name="Google Shape;853;p68"/>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4" name="Google Shape;854;p68"/>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5" name="Google Shape;855;p68"/>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6" name="Google Shape;856;p68"/>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7" name="Google Shape;857;p68"/>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8" name="Google Shape;858;p68"/>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59" name="Google Shape;859;p68"/>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860" name="Google Shape;860;p68"/>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sp>
        <p:nvSpPr>
          <p:cNvPr id="861" name="Google Shape;861;p68"/>
          <p:cNvSpPr txBox="1"/>
          <p:nvPr>
            <p:ph type="title"/>
          </p:nvPr>
        </p:nvSpPr>
        <p:spPr>
          <a:xfrm>
            <a:off x="539496" y="339325"/>
            <a:ext cx="8064900" cy="740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62" name="Google Shape;862;p68"/>
          <p:cNvGrpSpPr/>
          <p:nvPr/>
        </p:nvGrpSpPr>
        <p:grpSpPr>
          <a:xfrm flipH="1">
            <a:off x="8438760" y="4313593"/>
            <a:ext cx="474334" cy="655652"/>
            <a:chOff x="5996469" y="3940040"/>
            <a:chExt cx="474334" cy="655652"/>
          </a:xfrm>
        </p:grpSpPr>
        <p:sp>
          <p:nvSpPr>
            <p:cNvPr id="863" name="Google Shape;863;p68"/>
            <p:cNvSpPr/>
            <p:nvPr/>
          </p:nvSpPr>
          <p:spPr>
            <a:xfrm flipH="1">
              <a:off x="6132402" y="4269892"/>
              <a:ext cx="338400" cy="325800"/>
            </a:xfrm>
            <a:prstGeom prst="star4">
              <a:avLst>
                <a:gd fmla="val 12500"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8"/>
            <p:cNvSpPr/>
            <p:nvPr/>
          </p:nvSpPr>
          <p:spPr>
            <a:xfrm flipH="1">
              <a:off x="5996469" y="3940040"/>
              <a:ext cx="246900" cy="240300"/>
            </a:xfrm>
            <a:prstGeom prst="star4">
              <a:avLst>
                <a:gd fmla="val 1250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dk1"/>
        </a:solidFill>
      </p:bgPr>
    </p:bg>
    <p:spTree>
      <p:nvGrpSpPr>
        <p:cNvPr id="865" name="Shape 865"/>
        <p:cNvGrpSpPr/>
        <p:nvPr/>
      </p:nvGrpSpPr>
      <p:grpSpPr>
        <a:xfrm>
          <a:off x="0" y="0"/>
          <a:ext cx="0" cy="0"/>
          <a:chOff x="0" y="0"/>
          <a:chExt cx="0" cy="0"/>
        </a:xfrm>
      </p:grpSpPr>
      <p:grpSp>
        <p:nvGrpSpPr>
          <p:cNvPr id="866" name="Google Shape;866;p69"/>
          <p:cNvGrpSpPr/>
          <p:nvPr/>
        </p:nvGrpSpPr>
        <p:grpSpPr>
          <a:xfrm>
            <a:off x="-151025" y="-87459"/>
            <a:ext cx="9443950" cy="5336943"/>
            <a:chOff x="1366600" y="892542"/>
            <a:chExt cx="757200" cy="649200"/>
          </a:xfrm>
        </p:grpSpPr>
        <p:grpSp>
          <p:nvGrpSpPr>
            <p:cNvPr id="867" name="Google Shape;867;p69"/>
            <p:cNvGrpSpPr/>
            <p:nvPr/>
          </p:nvGrpSpPr>
          <p:grpSpPr>
            <a:xfrm>
              <a:off x="1366600" y="892542"/>
              <a:ext cx="757199" cy="649200"/>
              <a:chOff x="1366600" y="892542"/>
              <a:chExt cx="757199" cy="649200"/>
            </a:xfrm>
          </p:grpSpPr>
          <p:cxnSp>
            <p:nvCxnSpPr>
              <p:cNvPr id="868" name="Google Shape;868;p69"/>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69" name="Google Shape;869;p69"/>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70" name="Google Shape;870;p69"/>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71" name="Google Shape;871;p69"/>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72" name="Google Shape;872;p69"/>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873" name="Google Shape;873;p69"/>
            <p:cNvGrpSpPr/>
            <p:nvPr/>
          </p:nvGrpSpPr>
          <p:grpSpPr>
            <a:xfrm>
              <a:off x="1366600" y="892542"/>
              <a:ext cx="757200" cy="645919"/>
              <a:chOff x="1366600" y="892542"/>
              <a:chExt cx="757200" cy="645919"/>
            </a:xfrm>
          </p:grpSpPr>
          <p:cxnSp>
            <p:nvCxnSpPr>
              <p:cNvPr id="874" name="Google Shape;874;p69"/>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875" name="Google Shape;875;p69"/>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69"/>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877" name="Google Shape;877;p69"/>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878" name="Google Shape;878;p69"/>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879" name="Google Shape;879;p69"/>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880" name="Google Shape;880;p69"/>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881" name="Google Shape;881;p69"/>
          <p:cNvGrpSpPr/>
          <p:nvPr/>
        </p:nvGrpSpPr>
        <p:grpSpPr>
          <a:xfrm>
            <a:off x="431076" y="4267148"/>
            <a:ext cx="851140" cy="668466"/>
            <a:chOff x="431076" y="4267148"/>
            <a:chExt cx="851140" cy="668466"/>
          </a:xfrm>
        </p:grpSpPr>
        <p:sp>
          <p:nvSpPr>
            <p:cNvPr id="882" name="Google Shape;882;p69"/>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9"/>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69"/>
          <p:cNvGrpSpPr/>
          <p:nvPr/>
        </p:nvGrpSpPr>
        <p:grpSpPr>
          <a:xfrm>
            <a:off x="7914990" y="4444025"/>
            <a:ext cx="690064" cy="329108"/>
            <a:chOff x="7740700" y="4100311"/>
            <a:chExt cx="786936" cy="604089"/>
          </a:xfrm>
        </p:grpSpPr>
        <p:grpSp>
          <p:nvGrpSpPr>
            <p:cNvPr id="885" name="Google Shape;885;p69"/>
            <p:cNvGrpSpPr/>
            <p:nvPr/>
          </p:nvGrpSpPr>
          <p:grpSpPr>
            <a:xfrm>
              <a:off x="7740700" y="4149700"/>
              <a:ext cx="737550" cy="554700"/>
              <a:chOff x="7740700" y="4149700"/>
              <a:chExt cx="737550" cy="554700"/>
            </a:xfrm>
          </p:grpSpPr>
          <p:sp>
            <p:nvSpPr>
              <p:cNvPr id="886" name="Google Shape;886;p69"/>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9"/>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69"/>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dk1"/>
        </a:solidFill>
      </p:bgPr>
    </p:bg>
    <p:spTree>
      <p:nvGrpSpPr>
        <p:cNvPr id="889" name="Shape 889"/>
        <p:cNvGrpSpPr/>
        <p:nvPr/>
      </p:nvGrpSpPr>
      <p:grpSpPr>
        <a:xfrm>
          <a:off x="0" y="0"/>
          <a:ext cx="0" cy="0"/>
          <a:chOff x="0" y="0"/>
          <a:chExt cx="0" cy="0"/>
        </a:xfrm>
      </p:grpSpPr>
      <p:grpSp>
        <p:nvGrpSpPr>
          <p:cNvPr id="890" name="Google Shape;890;p70"/>
          <p:cNvGrpSpPr/>
          <p:nvPr/>
        </p:nvGrpSpPr>
        <p:grpSpPr>
          <a:xfrm>
            <a:off x="-151025" y="-87459"/>
            <a:ext cx="9443950" cy="5336943"/>
            <a:chOff x="1366600" y="892542"/>
            <a:chExt cx="757200" cy="649200"/>
          </a:xfrm>
        </p:grpSpPr>
        <p:grpSp>
          <p:nvGrpSpPr>
            <p:cNvPr id="891" name="Google Shape;891;p70"/>
            <p:cNvGrpSpPr/>
            <p:nvPr/>
          </p:nvGrpSpPr>
          <p:grpSpPr>
            <a:xfrm>
              <a:off x="1366600" y="892542"/>
              <a:ext cx="757199" cy="649200"/>
              <a:chOff x="1366600" y="892542"/>
              <a:chExt cx="757199" cy="649200"/>
            </a:xfrm>
          </p:grpSpPr>
          <p:cxnSp>
            <p:nvCxnSpPr>
              <p:cNvPr id="892" name="Google Shape;892;p70"/>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93" name="Google Shape;893;p70"/>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94" name="Google Shape;894;p70"/>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95" name="Google Shape;895;p70"/>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896" name="Google Shape;896;p70"/>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897" name="Google Shape;897;p70"/>
            <p:cNvGrpSpPr/>
            <p:nvPr/>
          </p:nvGrpSpPr>
          <p:grpSpPr>
            <a:xfrm>
              <a:off x="1366600" y="892542"/>
              <a:ext cx="757200" cy="645919"/>
              <a:chOff x="1366600" y="892542"/>
              <a:chExt cx="757200" cy="645919"/>
            </a:xfrm>
          </p:grpSpPr>
          <p:cxnSp>
            <p:nvCxnSpPr>
              <p:cNvPr id="898" name="Google Shape;898;p70"/>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899" name="Google Shape;899;p70"/>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900" name="Google Shape;900;p70"/>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901" name="Google Shape;901;p70"/>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902" name="Google Shape;902;p70"/>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903" name="Google Shape;903;p70"/>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904" name="Google Shape;904;p70"/>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905" name="Google Shape;905;p70"/>
          <p:cNvGrpSpPr/>
          <p:nvPr/>
        </p:nvGrpSpPr>
        <p:grpSpPr>
          <a:xfrm>
            <a:off x="431076" y="4267148"/>
            <a:ext cx="851140" cy="668466"/>
            <a:chOff x="431076" y="4267148"/>
            <a:chExt cx="851140" cy="668466"/>
          </a:xfrm>
        </p:grpSpPr>
        <p:sp>
          <p:nvSpPr>
            <p:cNvPr id="906" name="Google Shape;906;p70"/>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0"/>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70"/>
          <p:cNvGrpSpPr/>
          <p:nvPr/>
        </p:nvGrpSpPr>
        <p:grpSpPr>
          <a:xfrm>
            <a:off x="7914990" y="4444025"/>
            <a:ext cx="690064" cy="329108"/>
            <a:chOff x="7740700" y="4100311"/>
            <a:chExt cx="786936" cy="604089"/>
          </a:xfrm>
        </p:grpSpPr>
        <p:grpSp>
          <p:nvGrpSpPr>
            <p:cNvPr id="909" name="Google Shape;909;p70"/>
            <p:cNvGrpSpPr/>
            <p:nvPr/>
          </p:nvGrpSpPr>
          <p:grpSpPr>
            <a:xfrm>
              <a:off x="7740700" y="4149700"/>
              <a:ext cx="737550" cy="554700"/>
              <a:chOff x="7740700" y="4149700"/>
              <a:chExt cx="737550" cy="554700"/>
            </a:xfrm>
          </p:grpSpPr>
          <p:sp>
            <p:nvSpPr>
              <p:cNvPr id="910" name="Google Shape;910;p70"/>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0"/>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 name="Google Shape;912;p70"/>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dk1"/>
        </a:solidFill>
      </p:bgPr>
    </p:bg>
    <p:spTree>
      <p:nvGrpSpPr>
        <p:cNvPr id="913" name="Shape 913"/>
        <p:cNvGrpSpPr/>
        <p:nvPr/>
      </p:nvGrpSpPr>
      <p:grpSpPr>
        <a:xfrm>
          <a:off x="0" y="0"/>
          <a:ext cx="0" cy="0"/>
          <a:chOff x="0" y="0"/>
          <a:chExt cx="0" cy="0"/>
        </a:xfrm>
      </p:grpSpPr>
      <p:grpSp>
        <p:nvGrpSpPr>
          <p:cNvPr id="914" name="Google Shape;914;p71"/>
          <p:cNvGrpSpPr/>
          <p:nvPr/>
        </p:nvGrpSpPr>
        <p:grpSpPr>
          <a:xfrm>
            <a:off x="-151025" y="-87459"/>
            <a:ext cx="9443950" cy="5336943"/>
            <a:chOff x="1366600" y="892542"/>
            <a:chExt cx="757200" cy="649200"/>
          </a:xfrm>
        </p:grpSpPr>
        <p:grpSp>
          <p:nvGrpSpPr>
            <p:cNvPr id="915" name="Google Shape;915;p71"/>
            <p:cNvGrpSpPr/>
            <p:nvPr/>
          </p:nvGrpSpPr>
          <p:grpSpPr>
            <a:xfrm>
              <a:off x="1366600" y="892542"/>
              <a:ext cx="757199" cy="649200"/>
              <a:chOff x="1366600" y="892542"/>
              <a:chExt cx="757199" cy="649200"/>
            </a:xfrm>
          </p:grpSpPr>
          <p:cxnSp>
            <p:nvCxnSpPr>
              <p:cNvPr id="916" name="Google Shape;916;p71"/>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71"/>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71"/>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919" name="Google Shape;919;p71"/>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920" name="Google Shape;920;p71"/>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921" name="Google Shape;921;p71"/>
            <p:cNvGrpSpPr/>
            <p:nvPr/>
          </p:nvGrpSpPr>
          <p:grpSpPr>
            <a:xfrm>
              <a:off x="1366600" y="892542"/>
              <a:ext cx="757200" cy="645919"/>
              <a:chOff x="1366600" y="892542"/>
              <a:chExt cx="757200" cy="645919"/>
            </a:xfrm>
          </p:grpSpPr>
          <p:cxnSp>
            <p:nvCxnSpPr>
              <p:cNvPr id="922" name="Google Shape;922;p71"/>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923" name="Google Shape;923;p71"/>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924" name="Google Shape;924;p71"/>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925" name="Google Shape;925;p71"/>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926" name="Google Shape;926;p71"/>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927" name="Google Shape;927;p71"/>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928" name="Google Shape;928;p71"/>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929" name="Google Shape;929;p71"/>
          <p:cNvGrpSpPr/>
          <p:nvPr/>
        </p:nvGrpSpPr>
        <p:grpSpPr>
          <a:xfrm>
            <a:off x="431076" y="4267148"/>
            <a:ext cx="851140" cy="668466"/>
            <a:chOff x="431076" y="4267148"/>
            <a:chExt cx="851140" cy="668466"/>
          </a:xfrm>
        </p:grpSpPr>
        <p:sp>
          <p:nvSpPr>
            <p:cNvPr id="930" name="Google Shape;930;p71"/>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1"/>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71"/>
          <p:cNvGrpSpPr/>
          <p:nvPr/>
        </p:nvGrpSpPr>
        <p:grpSpPr>
          <a:xfrm>
            <a:off x="7914990" y="4444025"/>
            <a:ext cx="690064" cy="329108"/>
            <a:chOff x="7740700" y="4100311"/>
            <a:chExt cx="786936" cy="604089"/>
          </a:xfrm>
        </p:grpSpPr>
        <p:grpSp>
          <p:nvGrpSpPr>
            <p:cNvPr id="933" name="Google Shape;933;p71"/>
            <p:cNvGrpSpPr/>
            <p:nvPr/>
          </p:nvGrpSpPr>
          <p:grpSpPr>
            <a:xfrm>
              <a:off x="7740700" y="4149700"/>
              <a:ext cx="737550" cy="554700"/>
              <a:chOff x="7740700" y="4149700"/>
              <a:chExt cx="737550" cy="554700"/>
            </a:xfrm>
          </p:grpSpPr>
          <p:sp>
            <p:nvSpPr>
              <p:cNvPr id="934" name="Google Shape;934;p71"/>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1"/>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71"/>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40" name="Shape 940"/>
        <p:cNvGrpSpPr/>
        <p:nvPr/>
      </p:nvGrpSpPr>
      <p:grpSpPr>
        <a:xfrm>
          <a:off x="0" y="0"/>
          <a:ext cx="0" cy="0"/>
          <a:chOff x="0" y="0"/>
          <a:chExt cx="0" cy="0"/>
        </a:xfrm>
      </p:grpSpPr>
      <p:sp>
        <p:nvSpPr>
          <p:cNvPr id="941" name="Google Shape;941;p73"/>
          <p:cNvSpPr txBox="1"/>
          <p:nvPr>
            <p:ph type="ctrTitle"/>
          </p:nvPr>
        </p:nvSpPr>
        <p:spPr>
          <a:xfrm>
            <a:off x="715100" y="1091775"/>
            <a:ext cx="5712300" cy="157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91919"/>
              </a:buClr>
              <a:buSzPts val="5200"/>
              <a:buNone/>
              <a:defRPr b="1" sz="3500">
                <a:latin typeface="DM Sans"/>
                <a:ea typeface="DM Sans"/>
                <a:cs typeface="DM Sans"/>
                <a:sym typeface="DM Sans"/>
              </a:defRPr>
            </a:lvl1pPr>
            <a:lvl2pPr lvl="1" rtl="0" algn="ctr">
              <a:lnSpc>
                <a:spcPct val="100000"/>
              </a:lnSpc>
              <a:spcBef>
                <a:spcPts val="0"/>
              </a:spcBef>
              <a:spcAft>
                <a:spcPts val="0"/>
              </a:spcAft>
              <a:buClr>
                <a:srgbClr val="191919"/>
              </a:buClr>
              <a:buSzPts val="5200"/>
              <a:buNone/>
              <a:defRPr sz="5200">
                <a:solidFill>
                  <a:srgbClr val="191919"/>
                </a:solidFill>
              </a:defRPr>
            </a:lvl2pPr>
            <a:lvl3pPr lvl="2" rtl="0" algn="ctr">
              <a:lnSpc>
                <a:spcPct val="100000"/>
              </a:lnSpc>
              <a:spcBef>
                <a:spcPts val="0"/>
              </a:spcBef>
              <a:spcAft>
                <a:spcPts val="0"/>
              </a:spcAft>
              <a:buClr>
                <a:srgbClr val="191919"/>
              </a:buClr>
              <a:buSzPts val="5200"/>
              <a:buNone/>
              <a:defRPr sz="5200">
                <a:solidFill>
                  <a:srgbClr val="191919"/>
                </a:solidFill>
              </a:defRPr>
            </a:lvl3pPr>
            <a:lvl4pPr lvl="3" rtl="0" algn="ctr">
              <a:lnSpc>
                <a:spcPct val="100000"/>
              </a:lnSpc>
              <a:spcBef>
                <a:spcPts val="0"/>
              </a:spcBef>
              <a:spcAft>
                <a:spcPts val="0"/>
              </a:spcAft>
              <a:buClr>
                <a:srgbClr val="191919"/>
              </a:buClr>
              <a:buSzPts val="5200"/>
              <a:buNone/>
              <a:defRPr sz="5200">
                <a:solidFill>
                  <a:srgbClr val="191919"/>
                </a:solidFill>
              </a:defRPr>
            </a:lvl4pPr>
            <a:lvl5pPr lvl="4" rtl="0" algn="ctr">
              <a:lnSpc>
                <a:spcPct val="100000"/>
              </a:lnSpc>
              <a:spcBef>
                <a:spcPts val="0"/>
              </a:spcBef>
              <a:spcAft>
                <a:spcPts val="0"/>
              </a:spcAft>
              <a:buClr>
                <a:srgbClr val="191919"/>
              </a:buClr>
              <a:buSzPts val="5200"/>
              <a:buNone/>
              <a:defRPr sz="5200">
                <a:solidFill>
                  <a:srgbClr val="191919"/>
                </a:solidFill>
              </a:defRPr>
            </a:lvl5pPr>
            <a:lvl6pPr lvl="5" rtl="0" algn="ctr">
              <a:lnSpc>
                <a:spcPct val="100000"/>
              </a:lnSpc>
              <a:spcBef>
                <a:spcPts val="0"/>
              </a:spcBef>
              <a:spcAft>
                <a:spcPts val="0"/>
              </a:spcAft>
              <a:buClr>
                <a:srgbClr val="191919"/>
              </a:buClr>
              <a:buSzPts val="5200"/>
              <a:buNone/>
              <a:defRPr sz="5200">
                <a:solidFill>
                  <a:srgbClr val="191919"/>
                </a:solidFill>
              </a:defRPr>
            </a:lvl6pPr>
            <a:lvl7pPr lvl="6" rtl="0" algn="ctr">
              <a:lnSpc>
                <a:spcPct val="100000"/>
              </a:lnSpc>
              <a:spcBef>
                <a:spcPts val="0"/>
              </a:spcBef>
              <a:spcAft>
                <a:spcPts val="0"/>
              </a:spcAft>
              <a:buClr>
                <a:srgbClr val="191919"/>
              </a:buClr>
              <a:buSzPts val="5200"/>
              <a:buNone/>
              <a:defRPr sz="5200">
                <a:solidFill>
                  <a:srgbClr val="191919"/>
                </a:solidFill>
              </a:defRPr>
            </a:lvl7pPr>
            <a:lvl8pPr lvl="7" rtl="0" algn="ctr">
              <a:lnSpc>
                <a:spcPct val="100000"/>
              </a:lnSpc>
              <a:spcBef>
                <a:spcPts val="0"/>
              </a:spcBef>
              <a:spcAft>
                <a:spcPts val="0"/>
              </a:spcAft>
              <a:buClr>
                <a:srgbClr val="191919"/>
              </a:buClr>
              <a:buSzPts val="5200"/>
              <a:buNone/>
              <a:defRPr sz="5200">
                <a:solidFill>
                  <a:srgbClr val="191919"/>
                </a:solidFill>
              </a:defRPr>
            </a:lvl8pPr>
            <a:lvl9pPr lvl="8" rtl="0" algn="ctr">
              <a:lnSpc>
                <a:spcPct val="100000"/>
              </a:lnSpc>
              <a:spcBef>
                <a:spcPts val="0"/>
              </a:spcBef>
              <a:spcAft>
                <a:spcPts val="0"/>
              </a:spcAft>
              <a:buClr>
                <a:srgbClr val="191919"/>
              </a:buClr>
              <a:buSzPts val="5200"/>
              <a:buNone/>
              <a:defRPr sz="5200">
                <a:solidFill>
                  <a:srgbClr val="191919"/>
                </a:solidFill>
              </a:defRPr>
            </a:lvl9pPr>
          </a:lstStyle>
          <a:p/>
        </p:txBody>
      </p:sp>
      <p:sp>
        <p:nvSpPr>
          <p:cNvPr id="942" name="Google Shape;942;p73"/>
          <p:cNvSpPr txBox="1"/>
          <p:nvPr>
            <p:ph idx="1" type="subTitle"/>
          </p:nvPr>
        </p:nvSpPr>
        <p:spPr>
          <a:xfrm>
            <a:off x="715100" y="2717750"/>
            <a:ext cx="2025000" cy="63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500">
                <a:latin typeface="Nunito"/>
                <a:ea typeface="Nunito"/>
                <a:cs typeface="Nunito"/>
                <a:sym typeface="Nunito"/>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943" name="Google Shape;943;p73"/>
          <p:cNvGrpSpPr/>
          <p:nvPr/>
        </p:nvGrpSpPr>
        <p:grpSpPr>
          <a:xfrm>
            <a:off x="3267016" y="319425"/>
            <a:ext cx="4391380" cy="4643267"/>
            <a:chOff x="3267016" y="319425"/>
            <a:chExt cx="4391380" cy="4643267"/>
          </a:xfrm>
        </p:grpSpPr>
        <p:sp>
          <p:nvSpPr>
            <p:cNvPr id="944" name="Google Shape;944;p73"/>
            <p:cNvSpPr/>
            <p:nvPr/>
          </p:nvSpPr>
          <p:spPr>
            <a:xfrm rot="-5400000">
              <a:off x="7327644" y="463194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3"/>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46" name="Shape 946"/>
        <p:cNvGrpSpPr/>
        <p:nvPr/>
      </p:nvGrpSpPr>
      <p:grpSpPr>
        <a:xfrm>
          <a:off x="0" y="0"/>
          <a:ext cx="0" cy="0"/>
          <a:chOff x="0" y="0"/>
          <a:chExt cx="0" cy="0"/>
        </a:xfrm>
      </p:grpSpPr>
      <p:sp>
        <p:nvSpPr>
          <p:cNvPr id="947" name="Google Shape;947;p74"/>
          <p:cNvSpPr txBox="1"/>
          <p:nvPr>
            <p:ph type="title"/>
          </p:nvPr>
        </p:nvSpPr>
        <p:spPr>
          <a:xfrm>
            <a:off x="715100" y="2076152"/>
            <a:ext cx="4360200" cy="868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48" name="Google Shape;948;p74"/>
          <p:cNvSpPr txBox="1"/>
          <p:nvPr>
            <p:ph hasCustomPrompt="1" idx="2" type="title"/>
          </p:nvPr>
        </p:nvSpPr>
        <p:spPr>
          <a:xfrm>
            <a:off x="715100" y="1019320"/>
            <a:ext cx="1089900" cy="1027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949" name="Google Shape;949;p74"/>
          <p:cNvGrpSpPr/>
          <p:nvPr/>
        </p:nvGrpSpPr>
        <p:grpSpPr>
          <a:xfrm>
            <a:off x="3267016" y="136988"/>
            <a:ext cx="5161878" cy="690428"/>
            <a:chOff x="3267016" y="136988"/>
            <a:chExt cx="5161878" cy="690428"/>
          </a:xfrm>
        </p:grpSpPr>
        <p:sp>
          <p:nvSpPr>
            <p:cNvPr id="950" name="Google Shape;950;p74"/>
            <p:cNvSpPr/>
            <p:nvPr/>
          </p:nvSpPr>
          <p:spPr>
            <a:xfrm flipH="1" rot="10800000">
              <a:off x="7328441" y="33655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4"/>
            <p:cNvSpPr/>
            <p:nvPr/>
          </p:nvSpPr>
          <p:spPr>
            <a:xfrm flipH="1" rot="10800000">
              <a:off x="8074706" y="136988"/>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4"/>
            <p:cNvSpPr/>
            <p:nvPr/>
          </p:nvSpPr>
          <p:spPr>
            <a:xfrm>
              <a:off x="3267016" y="3194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53" name="Shape 953"/>
        <p:cNvGrpSpPr/>
        <p:nvPr/>
      </p:nvGrpSpPr>
      <p:grpSpPr>
        <a:xfrm>
          <a:off x="0" y="0"/>
          <a:ext cx="0" cy="0"/>
          <a:chOff x="0" y="0"/>
          <a:chExt cx="0" cy="0"/>
        </a:xfrm>
      </p:grpSpPr>
      <p:sp>
        <p:nvSpPr>
          <p:cNvPr id="954" name="Google Shape;954;p75"/>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 name="Google Shape;955;p75"/>
          <p:cNvGrpSpPr/>
          <p:nvPr/>
        </p:nvGrpSpPr>
        <p:grpSpPr>
          <a:xfrm>
            <a:off x="8373694" y="3731516"/>
            <a:ext cx="524234" cy="1184303"/>
            <a:chOff x="8373694" y="3731516"/>
            <a:chExt cx="524234" cy="1184303"/>
          </a:xfrm>
        </p:grpSpPr>
        <p:sp>
          <p:nvSpPr>
            <p:cNvPr id="956" name="Google Shape;956;p75"/>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5"/>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 name="Google Shape;958;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959" name="Google Shape;959;p75"/>
          <p:cNvSpPr txBox="1"/>
          <p:nvPr>
            <p:ph idx="1" type="body"/>
          </p:nvPr>
        </p:nvSpPr>
        <p:spPr>
          <a:xfrm>
            <a:off x="720000" y="1152475"/>
            <a:ext cx="7704000" cy="354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60" name="Shape 960"/>
        <p:cNvGrpSpPr/>
        <p:nvPr/>
      </p:nvGrpSpPr>
      <p:grpSpPr>
        <a:xfrm>
          <a:off x="0" y="0"/>
          <a:ext cx="0" cy="0"/>
          <a:chOff x="0" y="0"/>
          <a:chExt cx="0" cy="0"/>
        </a:xfrm>
      </p:grpSpPr>
      <p:grpSp>
        <p:nvGrpSpPr>
          <p:cNvPr id="961" name="Google Shape;961;p76"/>
          <p:cNvGrpSpPr/>
          <p:nvPr/>
        </p:nvGrpSpPr>
        <p:grpSpPr>
          <a:xfrm>
            <a:off x="5108316" y="76300"/>
            <a:ext cx="3943262" cy="2668289"/>
            <a:chOff x="5108316" y="76300"/>
            <a:chExt cx="3943262" cy="2668289"/>
          </a:xfrm>
        </p:grpSpPr>
        <p:sp>
          <p:nvSpPr>
            <p:cNvPr id="962" name="Google Shape;962;p76"/>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6"/>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76"/>
          <p:cNvSpPr txBox="1"/>
          <p:nvPr>
            <p:ph idx="1" type="subTitle"/>
          </p:nvPr>
        </p:nvSpPr>
        <p:spPr>
          <a:xfrm>
            <a:off x="721800"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965" name="Google Shape;965;p76"/>
          <p:cNvSpPr txBox="1"/>
          <p:nvPr>
            <p:ph idx="2" type="subTitle"/>
          </p:nvPr>
        </p:nvSpPr>
        <p:spPr>
          <a:xfrm>
            <a:off x="4376699" y="2502900"/>
            <a:ext cx="2593800" cy="713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966" name="Google Shape;966;p76"/>
          <p:cNvSpPr txBox="1"/>
          <p:nvPr>
            <p:ph idx="3" type="subTitle"/>
          </p:nvPr>
        </p:nvSpPr>
        <p:spPr>
          <a:xfrm>
            <a:off x="721800"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7" name="Google Shape;967;p76"/>
          <p:cNvSpPr txBox="1"/>
          <p:nvPr>
            <p:ph idx="4" type="subTitle"/>
          </p:nvPr>
        </p:nvSpPr>
        <p:spPr>
          <a:xfrm>
            <a:off x="4376702" y="3220175"/>
            <a:ext cx="2593800" cy="122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8" name="Google Shape;968;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9" name="Shape 969"/>
        <p:cNvGrpSpPr/>
        <p:nvPr/>
      </p:nvGrpSpPr>
      <p:grpSpPr>
        <a:xfrm>
          <a:off x="0" y="0"/>
          <a:ext cx="0" cy="0"/>
          <a:chOff x="0" y="0"/>
          <a:chExt cx="0" cy="0"/>
        </a:xfrm>
      </p:grpSpPr>
      <p:sp>
        <p:nvSpPr>
          <p:cNvPr id="970" name="Google Shape;970;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1" name="Shape 971"/>
        <p:cNvGrpSpPr/>
        <p:nvPr/>
      </p:nvGrpSpPr>
      <p:grpSpPr>
        <a:xfrm>
          <a:off x="0" y="0"/>
          <a:ext cx="0" cy="0"/>
          <a:chOff x="0" y="0"/>
          <a:chExt cx="0" cy="0"/>
        </a:xfrm>
      </p:grpSpPr>
      <p:sp>
        <p:nvSpPr>
          <p:cNvPr id="972" name="Google Shape;972;p78"/>
          <p:cNvSpPr txBox="1"/>
          <p:nvPr>
            <p:ph type="title"/>
          </p:nvPr>
        </p:nvSpPr>
        <p:spPr>
          <a:xfrm>
            <a:off x="720000" y="445025"/>
            <a:ext cx="3852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973" name="Google Shape;973;p78"/>
          <p:cNvSpPr txBox="1"/>
          <p:nvPr>
            <p:ph idx="1" type="body"/>
          </p:nvPr>
        </p:nvSpPr>
        <p:spPr>
          <a:xfrm>
            <a:off x="720000" y="1547575"/>
            <a:ext cx="3852000" cy="24480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Open Sans Light"/>
              <a:buChar char="●"/>
              <a:defRPr/>
            </a:lvl1pPr>
            <a:lvl2pPr indent="-304800" lvl="1" marL="914400" rtl="0">
              <a:lnSpc>
                <a:spcPct val="100000"/>
              </a:lnSpc>
              <a:spcBef>
                <a:spcPts val="0"/>
              </a:spcBef>
              <a:spcAft>
                <a:spcPts val="0"/>
              </a:spcAft>
              <a:buClr>
                <a:srgbClr val="E76A28"/>
              </a:buClr>
              <a:buSzPts val="1200"/>
              <a:buFont typeface="Open Sans Light"/>
              <a:buChar char="○"/>
              <a:defRPr/>
            </a:lvl2pPr>
            <a:lvl3pPr indent="-304800" lvl="2" marL="1371600" rtl="0">
              <a:lnSpc>
                <a:spcPct val="100000"/>
              </a:lnSpc>
              <a:spcBef>
                <a:spcPts val="0"/>
              </a:spcBef>
              <a:spcAft>
                <a:spcPts val="0"/>
              </a:spcAft>
              <a:buClr>
                <a:srgbClr val="E76A28"/>
              </a:buClr>
              <a:buSzPts val="1200"/>
              <a:buFont typeface="Open Sans Light"/>
              <a:buChar char="■"/>
              <a:defRPr/>
            </a:lvl3pPr>
            <a:lvl4pPr indent="-304800" lvl="3" marL="1828800" rtl="0">
              <a:lnSpc>
                <a:spcPct val="100000"/>
              </a:lnSpc>
              <a:spcBef>
                <a:spcPts val="0"/>
              </a:spcBef>
              <a:spcAft>
                <a:spcPts val="0"/>
              </a:spcAft>
              <a:buClr>
                <a:srgbClr val="E76A28"/>
              </a:buClr>
              <a:buSzPts val="1200"/>
              <a:buFont typeface="Open Sans Light"/>
              <a:buChar char="●"/>
              <a:defRPr/>
            </a:lvl4pPr>
            <a:lvl5pPr indent="-304800" lvl="4" marL="2286000" rtl="0">
              <a:lnSpc>
                <a:spcPct val="100000"/>
              </a:lnSpc>
              <a:spcBef>
                <a:spcPts val="0"/>
              </a:spcBef>
              <a:spcAft>
                <a:spcPts val="0"/>
              </a:spcAft>
              <a:buClr>
                <a:srgbClr val="E76A28"/>
              </a:buClr>
              <a:buSzPts val="1200"/>
              <a:buFont typeface="Open Sans Light"/>
              <a:buChar char="○"/>
              <a:defRPr/>
            </a:lvl5pPr>
            <a:lvl6pPr indent="-304800" lvl="5" marL="2743200" rtl="0">
              <a:lnSpc>
                <a:spcPct val="100000"/>
              </a:lnSpc>
              <a:spcBef>
                <a:spcPts val="0"/>
              </a:spcBef>
              <a:spcAft>
                <a:spcPts val="0"/>
              </a:spcAft>
              <a:buClr>
                <a:srgbClr val="999999"/>
              </a:buClr>
              <a:buSzPts val="1200"/>
              <a:buFont typeface="Open Sans Light"/>
              <a:buChar char="■"/>
              <a:defRPr/>
            </a:lvl6pPr>
            <a:lvl7pPr indent="-304800" lvl="6" marL="3200400" rtl="0">
              <a:lnSpc>
                <a:spcPct val="100000"/>
              </a:lnSpc>
              <a:spcBef>
                <a:spcPts val="0"/>
              </a:spcBef>
              <a:spcAft>
                <a:spcPts val="0"/>
              </a:spcAft>
              <a:buClr>
                <a:srgbClr val="999999"/>
              </a:buClr>
              <a:buSzPts val="1200"/>
              <a:buFont typeface="Open Sans Light"/>
              <a:buChar char="●"/>
              <a:defRPr/>
            </a:lvl7pPr>
            <a:lvl8pPr indent="-304800" lvl="7" marL="3657600" rtl="0">
              <a:lnSpc>
                <a:spcPct val="100000"/>
              </a:lnSpc>
              <a:spcBef>
                <a:spcPts val="0"/>
              </a:spcBef>
              <a:spcAft>
                <a:spcPts val="0"/>
              </a:spcAft>
              <a:buClr>
                <a:srgbClr val="999999"/>
              </a:buClr>
              <a:buSzPts val="1200"/>
              <a:buFont typeface="Open Sans Light"/>
              <a:buChar char="○"/>
              <a:defRPr/>
            </a:lvl8pPr>
            <a:lvl9pPr indent="-304800" lvl="8" marL="4114800" rtl="0">
              <a:lnSpc>
                <a:spcPct val="100000"/>
              </a:lnSpc>
              <a:spcBef>
                <a:spcPts val="0"/>
              </a:spcBef>
              <a:spcAft>
                <a:spcPts val="0"/>
              </a:spcAft>
              <a:buClr>
                <a:srgbClr val="999999"/>
              </a:buClr>
              <a:buSzPts val="1200"/>
              <a:buFont typeface="Open Sans Light"/>
              <a:buChar char="■"/>
              <a:defRPr/>
            </a:lvl9pPr>
          </a:lstStyle>
          <a:p/>
        </p:txBody>
      </p:sp>
      <p:sp>
        <p:nvSpPr>
          <p:cNvPr id="974" name="Google Shape;974;p78"/>
          <p:cNvSpPr/>
          <p:nvPr>
            <p:ph idx="2" type="pic"/>
          </p:nvPr>
        </p:nvSpPr>
        <p:spPr>
          <a:xfrm>
            <a:off x="4944700" y="829500"/>
            <a:ext cx="3484200" cy="3484500"/>
          </a:xfrm>
          <a:prstGeom prst="ellipse">
            <a:avLst/>
          </a:prstGeom>
          <a:noFill/>
          <a:ln>
            <a:noFill/>
          </a:ln>
        </p:spPr>
      </p:sp>
      <p:grpSp>
        <p:nvGrpSpPr>
          <p:cNvPr id="975" name="Google Shape;975;p78"/>
          <p:cNvGrpSpPr/>
          <p:nvPr/>
        </p:nvGrpSpPr>
        <p:grpSpPr>
          <a:xfrm>
            <a:off x="5569572" y="-1589384"/>
            <a:ext cx="4498347" cy="2953144"/>
            <a:chOff x="5569572" y="-1589384"/>
            <a:chExt cx="4498347" cy="2953144"/>
          </a:xfrm>
        </p:grpSpPr>
        <p:sp>
          <p:nvSpPr>
            <p:cNvPr id="976" name="Google Shape;976;p78"/>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8"/>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8"/>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8"/>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78"/>
          <p:cNvGrpSpPr/>
          <p:nvPr/>
        </p:nvGrpSpPr>
        <p:grpSpPr>
          <a:xfrm>
            <a:off x="7642766" y="4263275"/>
            <a:ext cx="1100453" cy="690428"/>
            <a:chOff x="7642766" y="4263275"/>
            <a:chExt cx="1100453" cy="690428"/>
          </a:xfrm>
        </p:grpSpPr>
        <p:sp>
          <p:nvSpPr>
            <p:cNvPr id="981" name="Google Shape;981;p78"/>
            <p:cNvSpPr/>
            <p:nvPr/>
          </p:nvSpPr>
          <p:spPr>
            <a:xfrm flipH="1" rot="10800000">
              <a:off x="7642766" y="44628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8"/>
            <p:cNvSpPr/>
            <p:nvPr/>
          </p:nvSpPr>
          <p:spPr>
            <a:xfrm flipH="1" rot="10800000">
              <a:off x="8389031" y="4263275"/>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83" name="Shape 983"/>
        <p:cNvGrpSpPr/>
        <p:nvPr/>
      </p:nvGrpSpPr>
      <p:grpSpPr>
        <a:xfrm>
          <a:off x="0" y="0"/>
          <a:ext cx="0" cy="0"/>
          <a:chOff x="0" y="0"/>
          <a:chExt cx="0" cy="0"/>
        </a:xfrm>
      </p:grpSpPr>
      <p:sp>
        <p:nvSpPr>
          <p:cNvPr id="984" name="Google Shape;984;p79"/>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985" name="Google Shape;985;p79"/>
          <p:cNvGrpSpPr/>
          <p:nvPr/>
        </p:nvGrpSpPr>
        <p:grpSpPr>
          <a:xfrm>
            <a:off x="5645792" y="-1354163"/>
            <a:ext cx="4807791" cy="7476670"/>
            <a:chOff x="5645792" y="-1354163"/>
            <a:chExt cx="4807791" cy="7476670"/>
          </a:xfrm>
        </p:grpSpPr>
        <p:grpSp>
          <p:nvGrpSpPr>
            <p:cNvPr id="986" name="Google Shape;986;p79"/>
            <p:cNvGrpSpPr/>
            <p:nvPr/>
          </p:nvGrpSpPr>
          <p:grpSpPr>
            <a:xfrm>
              <a:off x="5645792" y="-1354163"/>
              <a:ext cx="4807791" cy="2661214"/>
              <a:chOff x="5645792" y="-1354163"/>
              <a:chExt cx="4807791" cy="2661214"/>
            </a:xfrm>
          </p:grpSpPr>
          <p:sp>
            <p:nvSpPr>
              <p:cNvPr id="987" name="Google Shape;987;p79"/>
              <p:cNvSpPr/>
              <p:nvPr/>
            </p:nvSpPr>
            <p:spPr>
              <a:xfrm rot="10800000">
                <a:off x="5645792" y="12"/>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9"/>
              <p:cNvSpPr/>
              <p:nvPr/>
            </p:nvSpPr>
            <p:spPr>
              <a:xfrm flipH="1" rot="10800000">
                <a:off x="7258194" y="-11757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9"/>
              <p:cNvSpPr/>
              <p:nvPr/>
            </p:nvSpPr>
            <p:spPr>
              <a:xfrm rot="-2210138">
                <a:off x="7404673" y="-989597"/>
                <a:ext cx="1839285" cy="18711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79"/>
            <p:cNvGrpSpPr/>
            <p:nvPr/>
          </p:nvGrpSpPr>
          <p:grpSpPr>
            <a:xfrm>
              <a:off x="6891283" y="3845842"/>
              <a:ext cx="2877961" cy="2276666"/>
              <a:chOff x="6891283" y="3845842"/>
              <a:chExt cx="2877961" cy="2276666"/>
            </a:xfrm>
          </p:grpSpPr>
          <p:sp>
            <p:nvSpPr>
              <p:cNvPr id="991" name="Google Shape;991;p79"/>
              <p:cNvSpPr/>
              <p:nvPr/>
            </p:nvSpPr>
            <p:spPr>
              <a:xfrm flipH="1">
                <a:off x="6891283" y="3845842"/>
                <a:ext cx="2262253" cy="1297651"/>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9"/>
              <p:cNvSpPr/>
              <p:nvPr/>
            </p:nvSpPr>
            <p:spPr>
              <a:xfrm>
                <a:off x="7258191" y="4226774"/>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 name="Google Shape;993;p79"/>
          <p:cNvGrpSpPr/>
          <p:nvPr/>
        </p:nvGrpSpPr>
        <p:grpSpPr>
          <a:xfrm>
            <a:off x="5108316" y="76300"/>
            <a:ext cx="3943262" cy="2668289"/>
            <a:chOff x="5108316" y="76300"/>
            <a:chExt cx="3943262" cy="2668289"/>
          </a:xfrm>
        </p:grpSpPr>
        <p:sp>
          <p:nvSpPr>
            <p:cNvPr id="994" name="Google Shape;994;p79"/>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9"/>
            <p:cNvSpPr/>
            <p:nvPr/>
          </p:nvSpPr>
          <p:spPr>
            <a:xfrm flipH="1">
              <a:off x="8577654" y="2253728"/>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6" name="Shape 996"/>
        <p:cNvGrpSpPr/>
        <p:nvPr/>
      </p:nvGrpSpPr>
      <p:grpSpPr>
        <a:xfrm>
          <a:off x="0" y="0"/>
          <a:ext cx="0" cy="0"/>
          <a:chOff x="0" y="0"/>
          <a:chExt cx="0" cy="0"/>
        </a:xfrm>
      </p:grpSpPr>
      <p:sp>
        <p:nvSpPr>
          <p:cNvPr id="997" name="Google Shape;997;p80"/>
          <p:cNvSpPr txBox="1"/>
          <p:nvPr>
            <p:ph type="title"/>
          </p:nvPr>
        </p:nvSpPr>
        <p:spPr>
          <a:xfrm>
            <a:off x="733636" y="1293100"/>
            <a:ext cx="4661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98" name="Google Shape;998;p80"/>
          <p:cNvSpPr txBox="1"/>
          <p:nvPr>
            <p:ph idx="1" type="subTitle"/>
          </p:nvPr>
        </p:nvSpPr>
        <p:spPr>
          <a:xfrm>
            <a:off x="733686" y="2168600"/>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999" name="Google Shape;999;p80"/>
          <p:cNvGrpSpPr/>
          <p:nvPr/>
        </p:nvGrpSpPr>
        <p:grpSpPr>
          <a:xfrm>
            <a:off x="-2731210" y="-1125596"/>
            <a:ext cx="13062605" cy="7837726"/>
            <a:chOff x="-2731210" y="-1125596"/>
            <a:chExt cx="13062605" cy="7837726"/>
          </a:xfrm>
        </p:grpSpPr>
        <p:sp>
          <p:nvSpPr>
            <p:cNvPr id="1000" name="Google Shape;1000;p80"/>
            <p:cNvSpPr/>
            <p:nvPr/>
          </p:nvSpPr>
          <p:spPr>
            <a:xfrm rot="10800000">
              <a:off x="6475357" y="-9486"/>
              <a:ext cx="3668769" cy="1162913"/>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0"/>
            <p:cNvSpPr/>
            <p:nvPr/>
          </p:nvSpPr>
          <p:spPr>
            <a:xfrm rot="10800000">
              <a:off x="7136006" y="-1125596"/>
              <a:ext cx="3195389" cy="232826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0"/>
            <p:cNvSpPr/>
            <p:nvPr/>
          </p:nvSpPr>
          <p:spPr>
            <a:xfrm rot="-2210320">
              <a:off x="8002354" y="-709004"/>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0"/>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80"/>
          <p:cNvGrpSpPr/>
          <p:nvPr/>
        </p:nvGrpSpPr>
        <p:grpSpPr>
          <a:xfrm>
            <a:off x="8373694" y="3731516"/>
            <a:ext cx="524234" cy="1184303"/>
            <a:chOff x="8373694" y="3731516"/>
            <a:chExt cx="524234" cy="1184303"/>
          </a:xfrm>
        </p:grpSpPr>
        <p:sp>
          <p:nvSpPr>
            <p:cNvPr id="1005" name="Google Shape;1005;p80"/>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0"/>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07" name="Shape 1007"/>
        <p:cNvGrpSpPr/>
        <p:nvPr/>
      </p:nvGrpSpPr>
      <p:grpSpPr>
        <a:xfrm>
          <a:off x="0" y="0"/>
          <a:ext cx="0" cy="0"/>
          <a:chOff x="0" y="0"/>
          <a:chExt cx="0" cy="0"/>
        </a:xfrm>
      </p:grpSpPr>
      <p:sp>
        <p:nvSpPr>
          <p:cNvPr id="1008" name="Google Shape;1008;p81"/>
          <p:cNvSpPr/>
          <p:nvPr>
            <p:ph idx="2" type="pic"/>
          </p:nvPr>
        </p:nvSpPr>
        <p:spPr>
          <a:xfrm>
            <a:off x="0" y="0"/>
            <a:ext cx="9144000" cy="5143500"/>
          </a:xfrm>
          <a:prstGeom prst="rect">
            <a:avLst/>
          </a:prstGeom>
          <a:noFill/>
          <a:ln>
            <a:noFill/>
          </a:ln>
        </p:spPr>
      </p:sp>
      <p:sp>
        <p:nvSpPr>
          <p:cNvPr id="1009" name="Google Shape;1009;p81"/>
          <p:cNvSpPr txBox="1"/>
          <p:nvPr>
            <p:ph type="title"/>
          </p:nvPr>
        </p:nvSpPr>
        <p:spPr>
          <a:xfrm>
            <a:off x="720000" y="3640350"/>
            <a:ext cx="3252900" cy="9681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10" name="Shape 1010"/>
        <p:cNvGrpSpPr/>
        <p:nvPr/>
      </p:nvGrpSpPr>
      <p:grpSpPr>
        <a:xfrm>
          <a:off x="0" y="0"/>
          <a:ext cx="0" cy="0"/>
          <a:chOff x="0" y="0"/>
          <a:chExt cx="0" cy="0"/>
        </a:xfrm>
      </p:grpSpPr>
      <p:sp>
        <p:nvSpPr>
          <p:cNvPr id="1011" name="Google Shape;1011;p82"/>
          <p:cNvSpPr txBox="1"/>
          <p:nvPr>
            <p:ph hasCustomPrompt="1" type="title"/>
          </p:nvPr>
        </p:nvSpPr>
        <p:spPr>
          <a:xfrm>
            <a:off x="715100" y="1299675"/>
            <a:ext cx="4429200" cy="1511100"/>
          </a:xfrm>
          <a:prstGeom prst="rect">
            <a:avLst/>
          </a:prstGeom>
        </p:spPr>
        <p:txBody>
          <a:bodyPr anchorCtr="0" anchor="b" bIns="91425" lIns="91425" spcFirstLastPara="1" rIns="91425" wrap="square" tIns="91425">
            <a:noAutofit/>
          </a:bodyPr>
          <a:lstStyle>
            <a:lvl1pPr lvl="0" rtl="0">
              <a:spcBef>
                <a:spcPts val="0"/>
              </a:spcBef>
              <a:spcAft>
                <a:spcPts val="0"/>
              </a:spcAft>
              <a:buSzPts val="9600"/>
              <a:buNone/>
              <a:defRPr sz="8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12" name="Google Shape;1012;p82"/>
          <p:cNvSpPr txBox="1"/>
          <p:nvPr>
            <p:ph idx="1" type="subTitle"/>
          </p:nvPr>
        </p:nvSpPr>
        <p:spPr>
          <a:xfrm>
            <a:off x="715100" y="2810763"/>
            <a:ext cx="44292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13" name="Google Shape;1013;p82"/>
          <p:cNvGrpSpPr/>
          <p:nvPr/>
        </p:nvGrpSpPr>
        <p:grpSpPr>
          <a:xfrm>
            <a:off x="3343216" y="75857"/>
            <a:ext cx="4271386" cy="4765252"/>
            <a:chOff x="3343216" y="75857"/>
            <a:chExt cx="4271386" cy="4765252"/>
          </a:xfrm>
        </p:grpSpPr>
        <p:grpSp>
          <p:nvGrpSpPr>
            <p:cNvPr id="1014" name="Google Shape;1014;p82"/>
            <p:cNvGrpSpPr/>
            <p:nvPr/>
          </p:nvGrpSpPr>
          <p:grpSpPr>
            <a:xfrm flipH="1" rot="10800000">
              <a:off x="5948475" y="75857"/>
              <a:ext cx="1666128" cy="525828"/>
              <a:chOff x="3129075" y="4105532"/>
              <a:chExt cx="1666128" cy="525828"/>
            </a:xfrm>
          </p:grpSpPr>
          <p:sp>
            <p:nvSpPr>
              <p:cNvPr id="1015" name="Google Shape;1015;p82"/>
              <p:cNvSpPr/>
              <p:nvPr/>
            </p:nvSpPr>
            <p:spPr>
              <a:xfrm>
                <a:off x="4345206" y="41055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2"/>
              <p:cNvSpPr/>
              <p:nvPr/>
            </p:nvSpPr>
            <p:spPr>
              <a:xfrm>
                <a:off x="3129075" y="41055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82"/>
            <p:cNvSpPr/>
            <p:nvPr/>
          </p:nvSpPr>
          <p:spPr>
            <a:xfrm flipH="1" rot="10800000">
              <a:off x="3343216" y="4523814"/>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8" name="Shape 101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19" name="Shape 1019"/>
        <p:cNvGrpSpPr/>
        <p:nvPr/>
      </p:nvGrpSpPr>
      <p:grpSpPr>
        <a:xfrm>
          <a:off x="0" y="0"/>
          <a:ext cx="0" cy="0"/>
          <a:chOff x="0" y="0"/>
          <a:chExt cx="0" cy="0"/>
        </a:xfrm>
      </p:grpSpPr>
      <p:grpSp>
        <p:nvGrpSpPr>
          <p:cNvPr id="1020" name="Google Shape;1020;p84"/>
          <p:cNvGrpSpPr/>
          <p:nvPr/>
        </p:nvGrpSpPr>
        <p:grpSpPr>
          <a:xfrm>
            <a:off x="5108316" y="76300"/>
            <a:ext cx="3819428" cy="1977540"/>
            <a:chOff x="5108316" y="76300"/>
            <a:chExt cx="3819428" cy="1977540"/>
          </a:xfrm>
        </p:grpSpPr>
        <p:sp>
          <p:nvSpPr>
            <p:cNvPr id="1021" name="Google Shape;1021;p84"/>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4"/>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84"/>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5" name="Google Shape;1025;p84"/>
          <p:cNvSpPr txBox="1"/>
          <p:nvPr>
            <p:ph hasCustomPrompt="1" idx="2" type="title"/>
          </p:nvPr>
        </p:nvSpPr>
        <p:spPr>
          <a:xfrm>
            <a:off x="72897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6" name="Google Shape;1026;p84"/>
          <p:cNvSpPr txBox="1"/>
          <p:nvPr>
            <p:ph hasCustomPrompt="1" idx="3" type="title"/>
          </p:nvPr>
        </p:nvSpPr>
        <p:spPr>
          <a:xfrm>
            <a:off x="72897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7" name="Google Shape;1027;p84"/>
          <p:cNvSpPr txBox="1"/>
          <p:nvPr>
            <p:ph hasCustomPrompt="1" idx="4" type="title"/>
          </p:nvPr>
        </p:nvSpPr>
        <p:spPr>
          <a:xfrm>
            <a:off x="3420750"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8" name="Google Shape;1028;p84"/>
          <p:cNvSpPr txBox="1"/>
          <p:nvPr>
            <p:ph hasCustomPrompt="1" idx="5" type="title"/>
          </p:nvPr>
        </p:nvSpPr>
        <p:spPr>
          <a:xfrm>
            <a:off x="3420750"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9" name="Google Shape;1029;p84"/>
          <p:cNvSpPr txBox="1"/>
          <p:nvPr>
            <p:ph hasCustomPrompt="1" idx="6" type="title"/>
          </p:nvPr>
        </p:nvSpPr>
        <p:spPr>
          <a:xfrm>
            <a:off x="6127525" y="1543482"/>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0" name="Google Shape;1030;p84"/>
          <p:cNvSpPr txBox="1"/>
          <p:nvPr>
            <p:ph hasCustomPrompt="1" idx="7" type="title"/>
          </p:nvPr>
        </p:nvSpPr>
        <p:spPr>
          <a:xfrm>
            <a:off x="6127525" y="2976860"/>
            <a:ext cx="734700" cy="5121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1" name="Google Shape;1031;p84"/>
          <p:cNvSpPr txBox="1"/>
          <p:nvPr>
            <p:ph idx="1" type="subTitle"/>
          </p:nvPr>
        </p:nvSpPr>
        <p:spPr>
          <a:xfrm>
            <a:off x="728975"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2" name="Google Shape;1032;p84"/>
          <p:cNvSpPr txBox="1"/>
          <p:nvPr>
            <p:ph idx="8" type="subTitle"/>
          </p:nvPr>
        </p:nvSpPr>
        <p:spPr>
          <a:xfrm>
            <a:off x="3420750" y="2111533"/>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3" name="Google Shape;1033;p84"/>
          <p:cNvSpPr txBox="1"/>
          <p:nvPr>
            <p:ph idx="9" type="subTitle"/>
          </p:nvPr>
        </p:nvSpPr>
        <p:spPr>
          <a:xfrm>
            <a:off x="6127525" y="2111533"/>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4" name="Google Shape;1034;p84"/>
          <p:cNvSpPr txBox="1"/>
          <p:nvPr>
            <p:ph idx="13" type="subTitle"/>
          </p:nvPr>
        </p:nvSpPr>
        <p:spPr>
          <a:xfrm>
            <a:off x="728975" y="3545008"/>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5" name="Google Shape;1035;p84"/>
          <p:cNvSpPr txBox="1"/>
          <p:nvPr>
            <p:ph idx="14" type="subTitle"/>
          </p:nvPr>
        </p:nvSpPr>
        <p:spPr>
          <a:xfrm>
            <a:off x="3420750" y="3545008"/>
            <a:ext cx="20172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6" name="Google Shape;1036;p84"/>
          <p:cNvSpPr txBox="1"/>
          <p:nvPr>
            <p:ph idx="15" type="subTitle"/>
          </p:nvPr>
        </p:nvSpPr>
        <p:spPr>
          <a:xfrm>
            <a:off x="6127525" y="3545008"/>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37" name="Shape 1037"/>
        <p:cNvGrpSpPr/>
        <p:nvPr/>
      </p:nvGrpSpPr>
      <p:grpSpPr>
        <a:xfrm>
          <a:off x="0" y="0"/>
          <a:ext cx="0" cy="0"/>
          <a:chOff x="0" y="0"/>
          <a:chExt cx="0" cy="0"/>
        </a:xfrm>
      </p:grpSpPr>
      <p:grpSp>
        <p:nvGrpSpPr>
          <p:cNvPr id="1038" name="Google Shape;1038;p85"/>
          <p:cNvGrpSpPr/>
          <p:nvPr/>
        </p:nvGrpSpPr>
        <p:grpSpPr>
          <a:xfrm>
            <a:off x="-333101" y="-1598909"/>
            <a:ext cx="10758247" cy="7556559"/>
            <a:chOff x="-333101" y="-1598909"/>
            <a:chExt cx="10758247" cy="7556559"/>
          </a:xfrm>
        </p:grpSpPr>
        <p:grpSp>
          <p:nvGrpSpPr>
            <p:cNvPr id="1039" name="Google Shape;1039;p85"/>
            <p:cNvGrpSpPr/>
            <p:nvPr/>
          </p:nvGrpSpPr>
          <p:grpSpPr>
            <a:xfrm>
              <a:off x="6459372" y="-1598909"/>
              <a:ext cx="3965774" cy="2953144"/>
              <a:chOff x="5569572" y="-1589384"/>
              <a:chExt cx="3965774" cy="2953144"/>
            </a:xfrm>
          </p:grpSpPr>
          <p:sp>
            <p:nvSpPr>
              <p:cNvPr id="1040" name="Google Shape;1040;p85"/>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5"/>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5"/>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5"/>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85"/>
            <p:cNvGrpSpPr/>
            <p:nvPr/>
          </p:nvGrpSpPr>
          <p:grpSpPr>
            <a:xfrm>
              <a:off x="-333101" y="4491428"/>
              <a:ext cx="2393443" cy="1466222"/>
              <a:chOff x="542658" y="3725281"/>
              <a:chExt cx="2124672" cy="1370942"/>
            </a:xfrm>
          </p:grpSpPr>
          <p:sp>
            <p:nvSpPr>
              <p:cNvPr id="1045" name="Google Shape;1045;p85"/>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5"/>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7" name="Google Shape;1047;p85"/>
          <p:cNvSpPr/>
          <p:nvPr>
            <p:ph idx="2" type="pic"/>
          </p:nvPr>
        </p:nvSpPr>
        <p:spPr>
          <a:xfrm>
            <a:off x="713225" y="1750950"/>
            <a:ext cx="2393400" cy="2835600"/>
          </a:xfrm>
          <a:prstGeom prst="roundRect">
            <a:avLst>
              <a:gd fmla="val 16667" name="adj"/>
            </a:avLst>
          </a:prstGeom>
          <a:noFill/>
          <a:ln>
            <a:noFill/>
          </a:ln>
        </p:spPr>
      </p:sp>
      <p:sp>
        <p:nvSpPr>
          <p:cNvPr id="1048" name="Google Shape;1048;p85"/>
          <p:cNvSpPr/>
          <p:nvPr>
            <p:ph idx="3" type="pic"/>
          </p:nvPr>
        </p:nvSpPr>
        <p:spPr>
          <a:xfrm>
            <a:off x="3212275" y="1750850"/>
            <a:ext cx="2312700" cy="2835600"/>
          </a:xfrm>
          <a:prstGeom prst="roundRect">
            <a:avLst>
              <a:gd fmla="val 16667" name="adj"/>
            </a:avLst>
          </a:prstGeom>
          <a:noFill/>
          <a:ln>
            <a:noFill/>
          </a:ln>
        </p:spPr>
      </p:sp>
      <p:sp>
        <p:nvSpPr>
          <p:cNvPr id="1049" name="Google Shape;1049;p85"/>
          <p:cNvSpPr/>
          <p:nvPr>
            <p:ph idx="4" type="pic"/>
          </p:nvPr>
        </p:nvSpPr>
        <p:spPr>
          <a:xfrm>
            <a:off x="5630700" y="2451600"/>
            <a:ext cx="2801100" cy="2134800"/>
          </a:xfrm>
          <a:prstGeom prst="roundRect">
            <a:avLst>
              <a:gd fmla="val 16667" name="adj"/>
            </a:avLst>
          </a:prstGeom>
          <a:noFill/>
          <a:ln>
            <a:noFill/>
          </a:ln>
        </p:spPr>
      </p:sp>
      <p:sp>
        <p:nvSpPr>
          <p:cNvPr id="1050" name="Google Shape;1050;p85"/>
          <p:cNvSpPr/>
          <p:nvPr>
            <p:ph idx="5" type="pic"/>
          </p:nvPr>
        </p:nvSpPr>
        <p:spPr>
          <a:xfrm>
            <a:off x="5630625" y="543429"/>
            <a:ext cx="2801100" cy="1801200"/>
          </a:xfrm>
          <a:prstGeom prst="roundRect">
            <a:avLst>
              <a:gd fmla="val 16667" name="adj"/>
            </a:avLst>
          </a:prstGeom>
          <a:noFill/>
          <a:ln>
            <a:noFill/>
          </a:ln>
        </p:spPr>
      </p:sp>
      <p:grpSp>
        <p:nvGrpSpPr>
          <p:cNvPr id="1051" name="Google Shape;1051;p85"/>
          <p:cNvGrpSpPr/>
          <p:nvPr/>
        </p:nvGrpSpPr>
        <p:grpSpPr>
          <a:xfrm>
            <a:off x="8624929" y="3015043"/>
            <a:ext cx="473924" cy="1698424"/>
            <a:chOff x="8624929" y="3015043"/>
            <a:chExt cx="473924" cy="1698424"/>
          </a:xfrm>
        </p:grpSpPr>
        <p:sp>
          <p:nvSpPr>
            <p:cNvPr id="1052" name="Google Shape;1052;p85"/>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5"/>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 name="Google Shape;1054;p85"/>
          <p:cNvSpPr txBox="1"/>
          <p:nvPr>
            <p:ph idx="1" type="subTitle"/>
          </p:nvPr>
        </p:nvSpPr>
        <p:spPr>
          <a:xfrm>
            <a:off x="3233900" y="535000"/>
            <a:ext cx="2312700" cy="110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Font typeface="Raleway"/>
              <a:buNone/>
              <a:defRPr sz="1600">
                <a:latin typeface="Raleway"/>
                <a:ea typeface="Raleway"/>
                <a:cs typeface="Raleway"/>
                <a:sym typeface="Raleway"/>
              </a:defRPr>
            </a:lvl2pPr>
            <a:lvl3pPr lvl="2" rtl="0">
              <a:lnSpc>
                <a:spcPct val="100000"/>
              </a:lnSpc>
              <a:spcBef>
                <a:spcPts val="0"/>
              </a:spcBef>
              <a:spcAft>
                <a:spcPts val="0"/>
              </a:spcAft>
              <a:buSzPts val="1600"/>
              <a:buFont typeface="Raleway"/>
              <a:buNone/>
              <a:defRPr sz="1600">
                <a:latin typeface="Raleway"/>
                <a:ea typeface="Raleway"/>
                <a:cs typeface="Raleway"/>
                <a:sym typeface="Raleway"/>
              </a:defRPr>
            </a:lvl3pPr>
            <a:lvl4pPr lvl="3" rtl="0">
              <a:lnSpc>
                <a:spcPct val="100000"/>
              </a:lnSpc>
              <a:spcBef>
                <a:spcPts val="0"/>
              </a:spcBef>
              <a:spcAft>
                <a:spcPts val="0"/>
              </a:spcAft>
              <a:buSzPts val="1600"/>
              <a:buFont typeface="Raleway"/>
              <a:buNone/>
              <a:defRPr sz="1600">
                <a:latin typeface="Raleway"/>
                <a:ea typeface="Raleway"/>
                <a:cs typeface="Raleway"/>
                <a:sym typeface="Raleway"/>
              </a:defRPr>
            </a:lvl4pPr>
            <a:lvl5pPr lvl="4" rtl="0">
              <a:lnSpc>
                <a:spcPct val="100000"/>
              </a:lnSpc>
              <a:spcBef>
                <a:spcPts val="0"/>
              </a:spcBef>
              <a:spcAft>
                <a:spcPts val="0"/>
              </a:spcAft>
              <a:buSzPts val="1600"/>
              <a:buFont typeface="Raleway"/>
              <a:buNone/>
              <a:defRPr sz="1600">
                <a:latin typeface="Raleway"/>
                <a:ea typeface="Raleway"/>
                <a:cs typeface="Raleway"/>
                <a:sym typeface="Raleway"/>
              </a:defRPr>
            </a:lvl5pPr>
            <a:lvl6pPr lvl="5" rtl="0">
              <a:lnSpc>
                <a:spcPct val="100000"/>
              </a:lnSpc>
              <a:spcBef>
                <a:spcPts val="0"/>
              </a:spcBef>
              <a:spcAft>
                <a:spcPts val="0"/>
              </a:spcAft>
              <a:buSzPts val="1600"/>
              <a:buFont typeface="Raleway"/>
              <a:buNone/>
              <a:defRPr sz="1600">
                <a:latin typeface="Raleway"/>
                <a:ea typeface="Raleway"/>
                <a:cs typeface="Raleway"/>
                <a:sym typeface="Raleway"/>
              </a:defRPr>
            </a:lvl6pPr>
            <a:lvl7pPr lvl="6" rtl="0">
              <a:lnSpc>
                <a:spcPct val="100000"/>
              </a:lnSpc>
              <a:spcBef>
                <a:spcPts val="0"/>
              </a:spcBef>
              <a:spcAft>
                <a:spcPts val="0"/>
              </a:spcAft>
              <a:buSzPts val="1600"/>
              <a:buFont typeface="Raleway"/>
              <a:buNone/>
              <a:defRPr sz="1600">
                <a:latin typeface="Raleway"/>
                <a:ea typeface="Raleway"/>
                <a:cs typeface="Raleway"/>
                <a:sym typeface="Raleway"/>
              </a:defRPr>
            </a:lvl7pPr>
            <a:lvl8pPr lvl="7" rtl="0">
              <a:lnSpc>
                <a:spcPct val="100000"/>
              </a:lnSpc>
              <a:spcBef>
                <a:spcPts val="0"/>
              </a:spcBef>
              <a:spcAft>
                <a:spcPts val="0"/>
              </a:spcAft>
              <a:buSzPts val="1600"/>
              <a:buFont typeface="Raleway"/>
              <a:buNone/>
              <a:defRPr sz="1600">
                <a:latin typeface="Raleway"/>
                <a:ea typeface="Raleway"/>
                <a:cs typeface="Raleway"/>
                <a:sym typeface="Raleway"/>
              </a:defRPr>
            </a:lvl8pPr>
            <a:lvl9pPr lvl="8" rtl="0">
              <a:lnSpc>
                <a:spcPct val="100000"/>
              </a:lnSpc>
              <a:spcBef>
                <a:spcPts val="0"/>
              </a:spcBef>
              <a:spcAft>
                <a:spcPts val="0"/>
              </a:spcAft>
              <a:buSzPts val="1600"/>
              <a:buFont typeface="Raleway"/>
              <a:buNone/>
              <a:defRPr sz="1600">
                <a:latin typeface="Raleway"/>
                <a:ea typeface="Raleway"/>
                <a:cs typeface="Raleway"/>
                <a:sym typeface="Raleway"/>
              </a:defRPr>
            </a:lvl9pPr>
          </a:lstStyle>
          <a:p/>
        </p:txBody>
      </p:sp>
      <p:sp>
        <p:nvSpPr>
          <p:cNvPr id="1055" name="Google Shape;1055;p85"/>
          <p:cNvSpPr txBox="1"/>
          <p:nvPr>
            <p:ph type="title"/>
          </p:nvPr>
        </p:nvSpPr>
        <p:spPr>
          <a:xfrm>
            <a:off x="715100" y="445025"/>
            <a:ext cx="25188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TWO_COLUMNS_1">
    <p:spTree>
      <p:nvGrpSpPr>
        <p:cNvPr id="1056" name="Shape 1056"/>
        <p:cNvGrpSpPr/>
        <p:nvPr/>
      </p:nvGrpSpPr>
      <p:grpSpPr>
        <a:xfrm>
          <a:off x="0" y="0"/>
          <a:ext cx="0" cy="0"/>
          <a:chOff x="0" y="0"/>
          <a:chExt cx="0" cy="0"/>
        </a:xfrm>
      </p:grpSpPr>
      <p:sp>
        <p:nvSpPr>
          <p:cNvPr id="1057" name="Google Shape;1057;p8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58" name="Google Shape;1058;p86"/>
          <p:cNvSpPr txBox="1"/>
          <p:nvPr>
            <p:ph idx="1" type="body"/>
          </p:nvPr>
        </p:nvSpPr>
        <p:spPr>
          <a:xfrm>
            <a:off x="720000" y="1152475"/>
            <a:ext cx="3793200" cy="116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2E2E2E"/>
              </a:buClr>
              <a:buSzPts val="1200"/>
              <a:buFont typeface="Nunito Light"/>
              <a:buChar char="●"/>
              <a:defRPr/>
            </a:lvl1pPr>
            <a:lvl2pPr indent="-304800" lvl="1" marL="914400" rtl="0">
              <a:lnSpc>
                <a:spcPct val="100000"/>
              </a:lnSpc>
              <a:spcBef>
                <a:spcPts val="0"/>
              </a:spcBef>
              <a:spcAft>
                <a:spcPts val="0"/>
              </a:spcAft>
              <a:buClr>
                <a:srgbClr val="2E2E2E"/>
              </a:buClr>
              <a:buSzPts val="1200"/>
              <a:buFont typeface="Nunito Light"/>
              <a:buChar char="○"/>
              <a:defRPr/>
            </a:lvl2pPr>
            <a:lvl3pPr indent="-304800" lvl="2" marL="1371600" rtl="0">
              <a:lnSpc>
                <a:spcPct val="100000"/>
              </a:lnSpc>
              <a:spcBef>
                <a:spcPts val="0"/>
              </a:spcBef>
              <a:spcAft>
                <a:spcPts val="0"/>
              </a:spcAft>
              <a:buClr>
                <a:srgbClr val="2E2E2E"/>
              </a:buClr>
              <a:buSzPts val="1200"/>
              <a:buFont typeface="Nunito Light"/>
              <a:buChar char="■"/>
              <a:defRPr/>
            </a:lvl3pPr>
            <a:lvl4pPr indent="-304800" lvl="3" marL="1828800" rtl="0">
              <a:lnSpc>
                <a:spcPct val="100000"/>
              </a:lnSpc>
              <a:spcBef>
                <a:spcPts val="0"/>
              </a:spcBef>
              <a:spcAft>
                <a:spcPts val="0"/>
              </a:spcAft>
              <a:buClr>
                <a:srgbClr val="2E2E2E"/>
              </a:buClr>
              <a:buSzPts val="1200"/>
              <a:buFont typeface="Nunito Light"/>
              <a:buChar char="●"/>
              <a:defRPr/>
            </a:lvl4pPr>
            <a:lvl5pPr indent="-304800" lvl="4" marL="2286000" rtl="0">
              <a:lnSpc>
                <a:spcPct val="100000"/>
              </a:lnSpc>
              <a:spcBef>
                <a:spcPts val="0"/>
              </a:spcBef>
              <a:spcAft>
                <a:spcPts val="0"/>
              </a:spcAft>
              <a:buClr>
                <a:srgbClr val="2E2E2E"/>
              </a:buClr>
              <a:buSzPts val="1200"/>
              <a:buFont typeface="Nunito Light"/>
              <a:buChar char="○"/>
              <a:defRPr/>
            </a:lvl5pPr>
            <a:lvl6pPr indent="-304800" lvl="5" marL="2743200" rtl="0">
              <a:lnSpc>
                <a:spcPct val="100000"/>
              </a:lnSpc>
              <a:spcBef>
                <a:spcPts val="0"/>
              </a:spcBef>
              <a:spcAft>
                <a:spcPts val="0"/>
              </a:spcAft>
              <a:buClr>
                <a:srgbClr val="2E2E2E"/>
              </a:buClr>
              <a:buSzPts val="1200"/>
              <a:buFont typeface="Nunito Light"/>
              <a:buChar char="■"/>
              <a:defRPr/>
            </a:lvl6pPr>
            <a:lvl7pPr indent="-304800" lvl="6" marL="3200400" rtl="0">
              <a:lnSpc>
                <a:spcPct val="100000"/>
              </a:lnSpc>
              <a:spcBef>
                <a:spcPts val="0"/>
              </a:spcBef>
              <a:spcAft>
                <a:spcPts val="0"/>
              </a:spcAft>
              <a:buClr>
                <a:srgbClr val="2E2E2E"/>
              </a:buClr>
              <a:buSzPts val="1200"/>
              <a:buFont typeface="Nunito Light"/>
              <a:buChar char="●"/>
              <a:defRPr/>
            </a:lvl7pPr>
            <a:lvl8pPr indent="-304800" lvl="7" marL="3657600" rtl="0">
              <a:lnSpc>
                <a:spcPct val="100000"/>
              </a:lnSpc>
              <a:spcBef>
                <a:spcPts val="0"/>
              </a:spcBef>
              <a:spcAft>
                <a:spcPts val="0"/>
              </a:spcAft>
              <a:buClr>
                <a:srgbClr val="2E2E2E"/>
              </a:buClr>
              <a:buSzPts val="1200"/>
              <a:buFont typeface="Nunito Light"/>
              <a:buChar char="○"/>
              <a:defRPr/>
            </a:lvl8pPr>
            <a:lvl9pPr indent="-304800" lvl="8" marL="4114800" rtl="0">
              <a:lnSpc>
                <a:spcPct val="100000"/>
              </a:lnSpc>
              <a:spcBef>
                <a:spcPts val="0"/>
              </a:spcBef>
              <a:spcAft>
                <a:spcPts val="0"/>
              </a:spcAft>
              <a:buClr>
                <a:srgbClr val="2E2E2E"/>
              </a:buClr>
              <a:buSzPts val="1200"/>
              <a:buFont typeface="Nunito Light"/>
              <a:buChar char="■"/>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1059" name="Shape 1059"/>
        <p:cNvGrpSpPr/>
        <p:nvPr/>
      </p:nvGrpSpPr>
      <p:grpSpPr>
        <a:xfrm>
          <a:off x="0" y="0"/>
          <a:ext cx="0" cy="0"/>
          <a:chOff x="0" y="0"/>
          <a:chExt cx="0" cy="0"/>
        </a:xfrm>
      </p:grpSpPr>
      <p:sp>
        <p:nvSpPr>
          <p:cNvPr id="1060" name="Google Shape;1060;p87"/>
          <p:cNvSpPr/>
          <p:nvPr/>
        </p:nvSpPr>
        <p:spPr>
          <a:xfrm flipH="1" rot="10800000">
            <a:off x="-2731210" y="3860176"/>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 name="Google Shape;1061;p87"/>
          <p:cNvGrpSpPr/>
          <p:nvPr/>
        </p:nvGrpSpPr>
        <p:grpSpPr>
          <a:xfrm>
            <a:off x="8373694" y="3731516"/>
            <a:ext cx="524234" cy="1184303"/>
            <a:chOff x="8373694" y="3731516"/>
            <a:chExt cx="524234" cy="1184303"/>
          </a:xfrm>
        </p:grpSpPr>
        <p:sp>
          <p:nvSpPr>
            <p:cNvPr id="1062" name="Google Shape;1062;p87"/>
            <p:cNvSpPr/>
            <p:nvPr/>
          </p:nvSpPr>
          <p:spPr>
            <a:xfrm>
              <a:off x="8424004" y="3731516"/>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7"/>
            <p:cNvSpPr/>
            <p:nvPr/>
          </p:nvSpPr>
          <p:spPr>
            <a:xfrm>
              <a:off x="8373694" y="4608502"/>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 name="Google Shape;1064;p8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5" name="Google Shape;1065;p87"/>
          <p:cNvSpPr txBox="1"/>
          <p:nvPr>
            <p:ph idx="1" type="body"/>
          </p:nvPr>
        </p:nvSpPr>
        <p:spPr>
          <a:xfrm>
            <a:off x="720000" y="1152475"/>
            <a:ext cx="3852000" cy="24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
        <p:nvSpPr>
          <p:cNvPr id="1066" name="Google Shape;1066;p87"/>
          <p:cNvSpPr txBox="1"/>
          <p:nvPr>
            <p:ph idx="2" type="body"/>
          </p:nvPr>
        </p:nvSpPr>
        <p:spPr>
          <a:xfrm>
            <a:off x="4572000" y="2428825"/>
            <a:ext cx="3852000" cy="1373400"/>
          </a:xfrm>
          <a:prstGeom prst="rect">
            <a:avLst/>
          </a:prstGeom>
        </p:spPr>
        <p:txBody>
          <a:bodyPr anchorCtr="0" anchor="t" bIns="91425" lIns="91425" spcFirstLastPara="1" rIns="91425" wrap="square" tIns="91425">
            <a:noAutofit/>
          </a:bodyPr>
          <a:lstStyle>
            <a:lvl1pPr indent="-317500" lvl="0" marL="457200" rtl="0">
              <a:spcBef>
                <a:spcPts val="800"/>
              </a:spcBef>
              <a:spcAft>
                <a:spcPts val="0"/>
              </a:spcAft>
              <a:buClr>
                <a:srgbClr val="00221C"/>
              </a:buClr>
              <a:buSzPts val="1400"/>
              <a:buFont typeface="Albert Sans"/>
              <a:buChar char="●"/>
              <a:defRPr/>
            </a:lvl1pPr>
            <a:lvl2pPr indent="-317500" lvl="1" marL="914400" rtl="0">
              <a:lnSpc>
                <a:spcPct val="100000"/>
              </a:lnSpc>
              <a:spcBef>
                <a:spcPts val="0"/>
              </a:spcBef>
              <a:spcAft>
                <a:spcPts val="0"/>
              </a:spcAft>
              <a:buClr>
                <a:srgbClr val="00221C"/>
              </a:buClr>
              <a:buSzPts val="1400"/>
              <a:buFont typeface="Albert Sans"/>
              <a:buChar char="○"/>
              <a:defRPr/>
            </a:lvl2pPr>
            <a:lvl3pPr indent="-317500" lvl="2" marL="1371600" rtl="0">
              <a:lnSpc>
                <a:spcPct val="100000"/>
              </a:lnSpc>
              <a:spcBef>
                <a:spcPts val="0"/>
              </a:spcBef>
              <a:spcAft>
                <a:spcPts val="0"/>
              </a:spcAft>
              <a:buClr>
                <a:srgbClr val="00221C"/>
              </a:buClr>
              <a:buSzPts val="1400"/>
              <a:buFont typeface="Albert Sans"/>
              <a:buChar char="■"/>
              <a:defRPr/>
            </a:lvl3pPr>
            <a:lvl4pPr indent="-317500" lvl="3" marL="1828800" rtl="0">
              <a:lnSpc>
                <a:spcPct val="100000"/>
              </a:lnSpc>
              <a:spcBef>
                <a:spcPts val="0"/>
              </a:spcBef>
              <a:spcAft>
                <a:spcPts val="0"/>
              </a:spcAft>
              <a:buClr>
                <a:srgbClr val="00221C"/>
              </a:buClr>
              <a:buSzPts val="1400"/>
              <a:buFont typeface="Albert Sans"/>
              <a:buChar char="●"/>
              <a:defRPr/>
            </a:lvl4pPr>
            <a:lvl5pPr indent="-317500" lvl="4" marL="2286000" rtl="0">
              <a:lnSpc>
                <a:spcPct val="100000"/>
              </a:lnSpc>
              <a:spcBef>
                <a:spcPts val="0"/>
              </a:spcBef>
              <a:spcAft>
                <a:spcPts val="0"/>
              </a:spcAft>
              <a:buClr>
                <a:srgbClr val="00221C"/>
              </a:buClr>
              <a:buSzPts val="1400"/>
              <a:buFont typeface="Albert Sans"/>
              <a:buChar char="○"/>
              <a:defRPr/>
            </a:lvl5pPr>
            <a:lvl6pPr indent="-317500" lvl="5" marL="2743200" rtl="0">
              <a:lnSpc>
                <a:spcPct val="100000"/>
              </a:lnSpc>
              <a:spcBef>
                <a:spcPts val="0"/>
              </a:spcBef>
              <a:spcAft>
                <a:spcPts val="0"/>
              </a:spcAft>
              <a:buClr>
                <a:srgbClr val="00221C"/>
              </a:buClr>
              <a:buSzPts val="1400"/>
              <a:buFont typeface="Albert Sans"/>
              <a:buChar char="■"/>
              <a:defRPr/>
            </a:lvl6pPr>
            <a:lvl7pPr indent="-317500" lvl="6" marL="3200400" rtl="0">
              <a:lnSpc>
                <a:spcPct val="100000"/>
              </a:lnSpc>
              <a:spcBef>
                <a:spcPts val="0"/>
              </a:spcBef>
              <a:spcAft>
                <a:spcPts val="0"/>
              </a:spcAft>
              <a:buClr>
                <a:srgbClr val="00221C"/>
              </a:buClr>
              <a:buSzPts val="1400"/>
              <a:buFont typeface="Albert Sans"/>
              <a:buChar char="●"/>
              <a:defRPr/>
            </a:lvl7pPr>
            <a:lvl8pPr indent="-317500" lvl="7" marL="3657600" rtl="0">
              <a:lnSpc>
                <a:spcPct val="100000"/>
              </a:lnSpc>
              <a:spcBef>
                <a:spcPts val="0"/>
              </a:spcBef>
              <a:spcAft>
                <a:spcPts val="0"/>
              </a:spcAft>
              <a:buClr>
                <a:srgbClr val="00221C"/>
              </a:buClr>
              <a:buSzPts val="1400"/>
              <a:buFont typeface="Albert Sans"/>
              <a:buChar char="○"/>
              <a:defRPr/>
            </a:lvl8pPr>
            <a:lvl9pPr indent="-317500" lvl="8" marL="4114800" rtl="0">
              <a:lnSpc>
                <a:spcPct val="100000"/>
              </a:lnSpc>
              <a:spcBef>
                <a:spcPts val="0"/>
              </a:spcBef>
              <a:spcAft>
                <a:spcPts val="0"/>
              </a:spcAft>
              <a:buClr>
                <a:srgbClr val="00221C"/>
              </a:buClr>
              <a:buSzPts val="1400"/>
              <a:buFont typeface="Albert Sans"/>
              <a:buChar char="■"/>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67" name="Shape 1067"/>
        <p:cNvGrpSpPr/>
        <p:nvPr/>
      </p:nvGrpSpPr>
      <p:grpSpPr>
        <a:xfrm>
          <a:off x="0" y="0"/>
          <a:ext cx="0" cy="0"/>
          <a:chOff x="0" y="0"/>
          <a:chExt cx="0" cy="0"/>
        </a:xfrm>
      </p:grpSpPr>
      <p:grpSp>
        <p:nvGrpSpPr>
          <p:cNvPr id="1068" name="Google Shape;1068;p88"/>
          <p:cNvGrpSpPr/>
          <p:nvPr/>
        </p:nvGrpSpPr>
        <p:grpSpPr>
          <a:xfrm>
            <a:off x="6121084" y="-847005"/>
            <a:ext cx="5155248" cy="7503005"/>
            <a:chOff x="6121084" y="-847005"/>
            <a:chExt cx="5155248" cy="7503005"/>
          </a:xfrm>
        </p:grpSpPr>
        <p:sp>
          <p:nvSpPr>
            <p:cNvPr id="1069" name="Google Shape;1069;p88"/>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8"/>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 name="Google Shape;1071;p88"/>
            <p:cNvGrpSpPr/>
            <p:nvPr/>
          </p:nvGrpSpPr>
          <p:grpSpPr>
            <a:xfrm flipH="1">
              <a:off x="6121084" y="4402354"/>
              <a:ext cx="5155248" cy="2192974"/>
              <a:chOff x="606600" y="3360875"/>
              <a:chExt cx="4375900" cy="1861450"/>
            </a:xfrm>
          </p:grpSpPr>
          <p:sp>
            <p:nvSpPr>
              <p:cNvPr id="1072" name="Google Shape;1072;p88"/>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8"/>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88"/>
            <p:cNvGrpSpPr/>
            <p:nvPr/>
          </p:nvGrpSpPr>
          <p:grpSpPr>
            <a:xfrm rot="10800000">
              <a:off x="7115456" y="-814125"/>
              <a:ext cx="2838987" cy="1831852"/>
              <a:chOff x="542658" y="3725281"/>
              <a:chExt cx="2124672" cy="1370942"/>
            </a:xfrm>
          </p:grpSpPr>
          <p:sp>
            <p:nvSpPr>
              <p:cNvPr id="1075" name="Google Shape;1075;p88"/>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8"/>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 name="Google Shape;1077;p88"/>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8"/>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88"/>
          <p:cNvGrpSpPr/>
          <p:nvPr/>
        </p:nvGrpSpPr>
        <p:grpSpPr>
          <a:xfrm>
            <a:off x="7334191" y="0"/>
            <a:ext cx="1173392" cy="4864991"/>
            <a:chOff x="7334191" y="0"/>
            <a:chExt cx="1173392" cy="4864991"/>
          </a:xfrm>
        </p:grpSpPr>
        <p:sp>
          <p:nvSpPr>
            <p:cNvPr id="1080" name="Google Shape;1080;p88"/>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8"/>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 name="Google Shape;1082;p8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3" name="Google Shape;1083;p88"/>
          <p:cNvSpPr txBox="1"/>
          <p:nvPr>
            <p:ph idx="1" type="subTitle"/>
          </p:nvPr>
        </p:nvSpPr>
        <p:spPr>
          <a:xfrm>
            <a:off x="720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084" name="Google Shape;1084;p88"/>
          <p:cNvSpPr txBox="1"/>
          <p:nvPr>
            <p:ph idx="2" type="subTitle"/>
          </p:nvPr>
        </p:nvSpPr>
        <p:spPr>
          <a:xfrm>
            <a:off x="720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85" name="Google Shape;1085;p88"/>
          <p:cNvSpPr txBox="1"/>
          <p:nvPr>
            <p:ph idx="3" type="subTitle"/>
          </p:nvPr>
        </p:nvSpPr>
        <p:spPr>
          <a:xfrm>
            <a:off x="3384000"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86" name="Google Shape;1086;p88"/>
          <p:cNvSpPr txBox="1"/>
          <p:nvPr>
            <p:ph idx="4" type="subTitle"/>
          </p:nvPr>
        </p:nvSpPr>
        <p:spPr>
          <a:xfrm>
            <a:off x="6043375" y="2359500"/>
            <a:ext cx="2376600" cy="16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87" name="Google Shape;1087;p88"/>
          <p:cNvSpPr txBox="1"/>
          <p:nvPr>
            <p:ph idx="5" type="subTitle"/>
          </p:nvPr>
        </p:nvSpPr>
        <p:spPr>
          <a:xfrm>
            <a:off x="3384000"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088" name="Google Shape;1088;p88"/>
          <p:cNvSpPr txBox="1"/>
          <p:nvPr>
            <p:ph idx="6" type="subTitle"/>
          </p:nvPr>
        </p:nvSpPr>
        <p:spPr>
          <a:xfrm>
            <a:off x="6043375" y="1687775"/>
            <a:ext cx="2376600" cy="666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089" name="Shape 1089"/>
        <p:cNvGrpSpPr/>
        <p:nvPr/>
      </p:nvGrpSpPr>
      <p:grpSpPr>
        <a:xfrm>
          <a:off x="0" y="0"/>
          <a:ext cx="0" cy="0"/>
          <a:chOff x="0" y="0"/>
          <a:chExt cx="0" cy="0"/>
        </a:xfrm>
      </p:grpSpPr>
      <p:sp>
        <p:nvSpPr>
          <p:cNvPr id="1090" name="Google Shape;1090;p8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91" name="Google Shape;1091;p89"/>
          <p:cNvSpPr txBox="1"/>
          <p:nvPr>
            <p:ph idx="1" type="subTitle"/>
          </p:nvPr>
        </p:nvSpPr>
        <p:spPr>
          <a:xfrm>
            <a:off x="2258453" y="15801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092" name="Google Shape;1092;p89"/>
          <p:cNvSpPr txBox="1"/>
          <p:nvPr>
            <p:ph idx="2" type="subTitle"/>
          </p:nvPr>
        </p:nvSpPr>
        <p:spPr>
          <a:xfrm>
            <a:off x="2258453" y="27998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093" name="Google Shape;1093;p89"/>
          <p:cNvSpPr txBox="1"/>
          <p:nvPr>
            <p:ph idx="3" type="subTitle"/>
          </p:nvPr>
        </p:nvSpPr>
        <p:spPr>
          <a:xfrm>
            <a:off x="2258453" y="4019575"/>
            <a:ext cx="53409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094" name="Google Shape;1094;p89"/>
          <p:cNvSpPr txBox="1"/>
          <p:nvPr>
            <p:ph idx="4" type="subTitle"/>
          </p:nvPr>
        </p:nvSpPr>
        <p:spPr>
          <a:xfrm>
            <a:off x="2258450" y="1135025"/>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5" name="Google Shape;1095;p89"/>
          <p:cNvSpPr txBox="1"/>
          <p:nvPr>
            <p:ph idx="5" type="subTitle"/>
          </p:nvPr>
        </p:nvSpPr>
        <p:spPr>
          <a:xfrm>
            <a:off x="2258450" y="2354724"/>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6" name="Google Shape;1096;p89"/>
          <p:cNvSpPr txBox="1"/>
          <p:nvPr>
            <p:ph idx="6" type="subTitle"/>
          </p:nvPr>
        </p:nvSpPr>
        <p:spPr>
          <a:xfrm>
            <a:off x="2258450" y="3574423"/>
            <a:ext cx="5340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097" name="Google Shape;1097;p89"/>
          <p:cNvGrpSpPr/>
          <p:nvPr/>
        </p:nvGrpSpPr>
        <p:grpSpPr>
          <a:xfrm>
            <a:off x="6121084" y="-847005"/>
            <a:ext cx="5155248" cy="7503005"/>
            <a:chOff x="6121084" y="-847005"/>
            <a:chExt cx="5155248" cy="7503005"/>
          </a:xfrm>
        </p:grpSpPr>
        <p:sp>
          <p:nvSpPr>
            <p:cNvPr id="1098" name="Google Shape;1098;p89"/>
            <p:cNvSpPr/>
            <p:nvPr/>
          </p:nvSpPr>
          <p:spPr>
            <a:xfrm rot="10800000">
              <a:off x="6422447" y="310905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9"/>
            <p:cNvSpPr/>
            <p:nvPr/>
          </p:nvSpPr>
          <p:spPr>
            <a:xfrm rot="-2946537">
              <a:off x="7563009" y="3522042"/>
              <a:ext cx="3195363" cy="2328243"/>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 name="Google Shape;1100;p89"/>
            <p:cNvGrpSpPr/>
            <p:nvPr/>
          </p:nvGrpSpPr>
          <p:grpSpPr>
            <a:xfrm flipH="1">
              <a:off x="6121084" y="4402354"/>
              <a:ext cx="5155248" cy="2192974"/>
              <a:chOff x="606600" y="3360875"/>
              <a:chExt cx="4375900" cy="1861450"/>
            </a:xfrm>
          </p:grpSpPr>
          <p:sp>
            <p:nvSpPr>
              <p:cNvPr id="1101" name="Google Shape;1101;p89"/>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9"/>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89"/>
            <p:cNvGrpSpPr/>
            <p:nvPr/>
          </p:nvGrpSpPr>
          <p:grpSpPr>
            <a:xfrm>
              <a:off x="6563923" y="-847005"/>
              <a:ext cx="3390520" cy="1864732"/>
              <a:chOff x="6563923" y="-847005"/>
              <a:chExt cx="3390520" cy="1864732"/>
            </a:xfrm>
          </p:grpSpPr>
          <p:grpSp>
            <p:nvGrpSpPr>
              <p:cNvPr id="1104" name="Google Shape;1104;p89"/>
              <p:cNvGrpSpPr/>
              <p:nvPr/>
            </p:nvGrpSpPr>
            <p:grpSpPr>
              <a:xfrm rot="10800000">
                <a:off x="7115456" y="-814125"/>
                <a:ext cx="2838987" cy="1831852"/>
                <a:chOff x="542658" y="3725281"/>
                <a:chExt cx="2124672" cy="1370942"/>
              </a:xfrm>
            </p:grpSpPr>
            <p:sp>
              <p:nvSpPr>
                <p:cNvPr id="1105" name="Google Shape;1105;p89"/>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9"/>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89"/>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9"/>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 name="Google Shape;1109;p89"/>
          <p:cNvGrpSpPr/>
          <p:nvPr/>
        </p:nvGrpSpPr>
        <p:grpSpPr>
          <a:xfrm>
            <a:off x="7334191" y="0"/>
            <a:ext cx="1173392" cy="4864991"/>
            <a:chOff x="7334191" y="0"/>
            <a:chExt cx="1173392" cy="4864991"/>
          </a:xfrm>
        </p:grpSpPr>
        <p:sp>
          <p:nvSpPr>
            <p:cNvPr id="1110" name="Google Shape;1110;p89"/>
            <p:cNvSpPr/>
            <p:nvPr/>
          </p:nvSpPr>
          <p:spPr>
            <a:xfrm rot="-5836887">
              <a:off x="7993285" y="4345582"/>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9"/>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112" name="Shape 1112"/>
        <p:cNvGrpSpPr/>
        <p:nvPr/>
      </p:nvGrpSpPr>
      <p:grpSpPr>
        <a:xfrm>
          <a:off x="0" y="0"/>
          <a:ext cx="0" cy="0"/>
          <a:chOff x="0" y="0"/>
          <a:chExt cx="0" cy="0"/>
        </a:xfrm>
      </p:grpSpPr>
      <p:grpSp>
        <p:nvGrpSpPr>
          <p:cNvPr id="1113" name="Google Shape;1113;p90"/>
          <p:cNvGrpSpPr/>
          <p:nvPr/>
        </p:nvGrpSpPr>
        <p:grpSpPr>
          <a:xfrm>
            <a:off x="5108316" y="76300"/>
            <a:ext cx="3819428" cy="1977540"/>
            <a:chOff x="5108316" y="76300"/>
            <a:chExt cx="3819428" cy="1977540"/>
          </a:xfrm>
        </p:grpSpPr>
        <p:sp>
          <p:nvSpPr>
            <p:cNvPr id="1114" name="Google Shape;1114;p90"/>
            <p:cNvSpPr/>
            <p:nvPr/>
          </p:nvSpPr>
          <p:spPr>
            <a:xfrm>
              <a:off x="8617441" y="1676709"/>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90"/>
            <p:cNvSpPr/>
            <p:nvPr/>
          </p:nvSpPr>
          <p:spPr>
            <a:xfrm>
              <a:off x="5108316" y="7630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90"/>
          <p:cNvSpPr/>
          <p:nvPr/>
        </p:nvSpPr>
        <p:spPr>
          <a:xfrm>
            <a:off x="-3" y="4674449"/>
            <a:ext cx="3304878" cy="46906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9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8" name="Google Shape;1118;p90"/>
          <p:cNvSpPr txBox="1"/>
          <p:nvPr>
            <p:ph idx="1" type="subTitle"/>
          </p:nvPr>
        </p:nvSpPr>
        <p:spPr>
          <a:xfrm>
            <a:off x="903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19" name="Google Shape;1119;p90"/>
          <p:cNvSpPr txBox="1"/>
          <p:nvPr>
            <p:ph idx="2" type="subTitle"/>
          </p:nvPr>
        </p:nvSpPr>
        <p:spPr>
          <a:xfrm>
            <a:off x="903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0" name="Google Shape;1120;p90"/>
          <p:cNvSpPr txBox="1"/>
          <p:nvPr>
            <p:ph idx="3" type="subTitle"/>
          </p:nvPr>
        </p:nvSpPr>
        <p:spPr>
          <a:xfrm>
            <a:off x="4821450" y="1832375"/>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1" name="Google Shape;1121;p90"/>
          <p:cNvSpPr txBox="1"/>
          <p:nvPr>
            <p:ph idx="4" type="subTitle"/>
          </p:nvPr>
        </p:nvSpPr>
        <p:spPr>
          <a:xfrm>
            <a:off x="903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2" name="Google Shape;1122;p90"/>
          <p:cNvSpPr txBox="1"/>
          <p:nvPr>
            <p:ph idx="5" type="subTitle"/>
          </p:nvPr>
        </p:nvSpPr>
        <p:spPr>
          <a:xfrm>
            <a:off x="4821450" y="3580700"/>
            <a:ext cx="3431400" cy="859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3" name="Google Shape;1123;p90"/>
          <p:cNvSpPr txBox="1"/>
          <p:nvPr>
            <p:ph idx="6" type="subTitle"/>
          </p:nvPr>
        </p:nvSpPr>
        <p:spPr>
          <a:xfrm>
            <a:off x="903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24" name="Google Shape;1124;p90"/>
          <p:cNvSpPr txBox="1"/>
          <p:nvPr>
            <p:ph idx="7" type="subTitle"/>
          </p:nvPr>
        </p:nvSpPr>
        <p:spPr>
          <a:xfrm>
            <a:off x="4821450" y="1306475"/>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25" name="Google Shape;1125;p90"/>
          <p:cNvSpPr txBox="1"/>
          <p:nvPr>
            <p:ph idx="8" type="subTitle"/>
          </p:nvPr>
        </p:nvSpPr>
        <p:spPr>
          <a:xfrm>
            <a:off x="4821450" y="3054800"/>
            <a:ext cx="34314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126" name="Shape 1126"/>
        <p:cNvGrpSpPr/>
        <p:nvPr/>
      </p:nvGrpSpPr>
      <p:grpSpPr>
        <a:xfrm>
          <a:off x="0" y="0"/>
          <a:ext cx="0" cy="0"/>
          <a:chOff x="0" y="0"/>
          <a:chExt cx="0" cy="0"/>
        </a:xfrm>
      </p:grpSpPr>
      <p:grpSp>
        <p:nvGrpSpPr>
          <p:cNvPr id="1127" name="Google Shape;1127;p91"/>
          <p:cNvGrpSpPr/>
          <p:nvPr/>
        </p:nvGrpSpPr>
        <p:grpSpPr>
          <a:xfrm>
            <a:off x="-2959810" y="-1255282"/>
            <a:ext cx="13513513" cy="8034086"/>
            <a:chOff x="-2959810" y="-1255282"/>
            <a:chExt cx="13513513" cy="8034086"/>
          </a:xfrm>
        </p:grpSpPr>
        <p:sp>
          <p:nvSpPr>
            <p:cNvPr id="1128" name="Google Shape;1128;p91"/>
            <p:cNvSpPr/>
            <p:nvPr/>
          </p:nvSpPr>
          <p:spPr>
            <a:xfrm rot="10800000">
              <a:off x="6430242" y="-64713"/>
              <a:ext cx="4123462" cy="1307039"/>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91"/>
            <p:cNvSpPr/>
            <p:nvPr/>
          </p:nvSpPr>
          <p:spPr>
            <a:xfrm rot="10800000">
              <a:off x="7082617" y="-1057846"/>
              <a:ext cx="2875659" cy="2095296"/>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91"/>
            <p:cNvSpPr/>
            <p:nvPr/>
          </p:nvSpPr>
          <p:spPr>
            <a:xfrm rot="-2210320">
              <a:off x="7968904" y="-928079"/>
              <a:ext cx="1650738" cy="1679337"/>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1"/>
            <p:cNvSpPr/>
            <p:nvPr/>
          </p:nvSpPr>
          <p:spPr>
            <a:xfrm flipH="1" rot="10800000">
              <a:off x="-2959810" y="3926851"/>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1"/>
            <p:cNvSpPr/>
            <p:nvPr/>
          </p:nvSpPr>
          <p:spPr>
            <a:xfrm flipH="1" rot="2502769">
              <a:off x="-1009362" y="4161664"/>
              <a:ext cx="2267778" cy="165237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9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4" name="Google Shape;1134;p91"/>
          <p:cNvSpPr txBox="1"/>
          <p:nvPr>
            <p:ph idx="1" type="subTitle"/>
          </p:nvPr>
        </p:nvSpPr>
        <p:spPr>
          <a:xfrm>
            <a:off x="720000" y="1718613"/>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5" name="Google Shape;1135;p91"/>
          <p:cNvSpPr txBox="1"/>
          <p:nvPr>
            <p:ph idx="2" type="subTitle"/>
          </p:nvPr>
        </p:nvSpPr>
        <p:spPr>
          <a:xfrm>
            <a:off x="33421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6" name="Google Shape;1136;p91"/>
          <p:cNvSpPr txBox="1"/>
          <p:nvPr>
            <p:ph idx="3" type="subTitle"/>
          </p:nvPr>
        </p:nvSpPr>
        <p:spPr>
          <a:xfrm>
            <a:off x="5959750" y="1718625"/>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7" name="Google Shape;1137;p91"/>
          <p:cNvSpPr txBox="1"/>
          <p:nvPr>
            <p:ph idx="4" type="subTitle"/>
          </p:nvPr>
        </p:nvSpPr>
        <p:spPr>
          <a:xfrm>
            <a:off x="720000" y="3377500"/>
            <a:ext cx="23703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8" name="Google Shape;1138;p91"/>
          <p:cNvSpPr txBox="1"/>
          <p:nvPr>
            <p:ph idx="5" type="subTitle"/>
          </p:nvPr>
        </p:nvSpPr>
        <p:spPr>
          <a:xfrm>
            <a:off x="33421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9" name="Google Shape;1139;p91"/>
          <p:cNvSpPr txBox="1"/>
          <p:nvPr>
            <p:ph idx="6" type="subTitle"/>
          </p:nvPr>
        </p:nvSpPr>
        <p:spPr>
          <a:xfrm>
            <a:off x="5959750" y="3377500"/>
            <a:ext cx="2370000" cy="1055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0" name="Google Shape;1140;p91"/>
          <p:cNvSpPr txBox="1"/>
          <p:nvPr>
            <p:ph idx="7" type="subTitle"/>
          </p:nvPr>
        </p:nvSpPr>
        <p:spPr>
          <a:xfrm>
            <a:off x="720000" y="1183775"/>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1" name="Google Shape;1141;p91"/>
          <p:cNvSpPr txBox="1"/>
          <p:nvPr>
            <p:ph idx="8" type="subTitle"/>
          </p:nvPr>
        </p:nvSpPr>
        <p:spPr>
          <a:xfrm>
            <a:off x="33421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2" name="Google Shape;1142;p91"/>
          <p:cNvSpPr txBox="1"/>
          <p:nvPr>
            <p:ph idx="9" type="subTitle"/>
          </p:nvPr>
        </p:nvSpPr>
        <p:spPr>
          <a:xfrm>
            <a:off x="5959750" y="1183775"/>
            <a:ext cx="23748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3" name="Google Shape;1143;p91"/>
          <p:cNvSpPr txBox="1"/>
          <p:nvPr>
            <p:ph idx="13" type="subTitle"/>
          </p:nvPr>
        </p:nvSpPr>
        <p:spPr>
          <a:xfrm>
            <a:off x="720000" y="2838150"/>
            <a:ext cx="23703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4" name="Google Shape;1144;p91"/>
          <p:cNvSpPr txBox="1"/>
          <p:nvPr>
            <p:ph idx="14" type="subTitle"/>
          </p:nvPr>
        </p:nvSpPr>
        <p:spPr>
          <a:xfrm>
            <a:off x="33421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145" name="Google Shape;1145;p91"/>
          <p:cNvSpPr txBox="1"/>
          <p:nvPr>
            <p:ph idx="15" type="subTitle"/>
          </p:nvPr>
        </p:nvSpPr>
        <p:spPr>
          <a:xfrm>
            <a:off x="5959750" y="2838150"/>
            <a:ext cx="23700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1146" name="Google Shape;1146;p91"/>
          <p:cNvGrpSpPr/>
          <p:nvPr/>
        </p:nvGrpSpPr>
        <p:grpSpPr>
          <a:xfrm>
            <a:off x="8369016" y="3926841"/>
            <a:ext cx="473924" cy="1132353"/>
            <a:chOff x="8369016" y="3926841"/>
            <a:chExt cx="473924" cy="1132353"/>
          </a:xfrm>
        </p:grpSpPr>
        <p:sp>
          <p:nvSpPr>
            <p:cNvPr id="1147" name="Google Shape;1147;p91"/>
            <p:cNvSpPr/>
            <p:nvPr/>
          </p:nvSpPr>
          <p:spPr>
            <a:xfrm flipH="1" rot="10800000">
              <a:off x="8428894" y="3926841"/>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91"/>
            <p:cNvSpPr/>
            <p:nvPr/>
          </p:nvSpPr>
          <p:spPr>
            <a:xfrm flipH="1" rot="10800000">
              <a:off x="8369016" y="4568334"/>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149" name="Shape 1149"/>
        <p:cNvGrpSpPr/>
        <p:nvPr/>
      </p:nvGrpSpPr>
      <p:grpSpPr>
        <a:xfrm>
          <a:off x="0" y="0"/>
          <a:ext cx="0" cy="0"/>
          <a:chOff x="0" y="0"/>
          <a:chExt cx="0" cy="0"/>
        </a:xfrm>
      </p:grpSpPr>
      <p:grpSp>
        <p:nvGrpSpPr>
          <p:cNvPr id="1150" name="Google Shape;1150;p92"/>
          <p:cNvGrpSpPr/>
          <p:nvPr/>
        </p:nvGrpSpPr>
        <p:grpSpPr>
          <a:xfrm>
            <a:off x="6121084" y="-847005"/>
            <a:ext cx="5155248" cy="7442333"/>
            <a:chOff x="6121084" y="-847005"/>
            <a:chExt cx="5155248" cy="7442333"/>
          </a:xfrm>
        </p:grpSpPr>
        <p:sp>
          <p:nvSpPr>
            <p:cNvPr id="1151" name="Google Shape;1151;p92"/>
            <p:cNvSpPr/>
            <p:nvPr/>
          </p:nvSpPr>
          <p:spPr>
            <a:xfrm rot="10800000">
              <a:off x="7328536" y="3640361"/>
              <a:ext cx="1816339" cy="1508714"/>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92"/>
            <p:cNvSpPr/>
            <p:nvPr/>
          </p:nvSpPr>
          <p:spPr>
            <a:xfrm rot="-2946542">
              <a:off x="7997563" y="3727613"/>
              <a:ext cx="2801199" cy="2041042"/>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92"/>
            <p:cNvGrpSpPr/>
            <p:nvPr/>
          </p:nvGrpSpPr>
          <p:grpSpPr>
            <a:xfrm flipH="1">
              <a:off x="6121084" y="4402354"/>
              <a:ext cx="5155248" cy="2192974"/>
              <a:chOff x="606600" y="3360875"/>
              <a:chExt cx="4375900" cy="1861450"/>
            </a:xfrm>
          </p:grpSpPr>
          <p:sp>
            <p:nvSpPr>
              <p:cNvPr id="1154" name="Google Shape;1154;p92"/>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92"/>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92"/>
            <p:cNvGrpSpPr/>
            <p:nvPr/>
          </p:nvGrpSpPr>
          <p:grpSpPr>
            <a:xfrm>
              <a:off x="6563923" y="-847005"/>
              <a:ext cx="3390520" cy="1864732"/>
              <a:chOff x="6563923" y="-847005"/>
              <a:chExt cx="3390520" cy="1864732"/>
            </a:xfrm>
          </p:grpSpPr>
          <p:grpSp>
            <p:nvGrpSpPr>
              <p:cNvPr id="1157" name="Google Shape;1157;p92"/>
              <p:cNvGrpSpPr/>
              <p:nvPr/>
            </p:nvGrpSpPr>
            <p:grpSpPr>
              <a:xfrm rot="10800000">
                <a:off x="7115456" y="-814125"/>
                <a:ext cx="2838987" cy="1831852"/>
                <a:chOff x="542658" y="3725281"/>
                <a:chExt cx="2124672" cy="1370942"/>
              </a:xfrm>
            </p:grpSpPr>
            <p:sp>
              <p:nvSpPr>
                <p:cNvPr id="1158" name="Google Shape;1158;p92"/>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92"/>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92"/>
              <p:cNvSpPr/>
              <p:nvPr/>
            </p:nvSpPr>
            <p:spPr>
              <a:xfrm flipH="1">
                <a:off x="6563923" y="-679214"/>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92"/>
              <p:cNvSpPr/>
              <p:nvPr/>
            </p:nvSpPr>
            <p:spPr>
              <a:xfrm flipH="1">
                <a:off x="6566237" y="-847005"/>
                <a:ext cx="2779462" cy="1214214"/>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2" name="Google Shape;1162;p9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63" name="Google Shape;1163;p92"/>
          <p:cNvGrpSpPr/>
          <p:nvPr/>
        </p:nvGrpSpPr>
        <p:grpSpPr>
          <a:xfrm>
            <a:off x="7334191" y="0"/>
            <a:ext cx="1810692" cy="5004629"/>
            <a:chOff x="7334191" y="0"/>
            <a:chExt cx="1810692" cy="5004629"/>
          </a:xfrm>
        </p:grpSpPr>
        <p:sp>
          <p:nvSpPr>
            <p:cNvPr id="1164" name="Google Shape;1164;p92"/>
            <p:cNvSpPr/>
            <p:nvPr/>
          </p:nvSpPr>
          <p:spPr>
            <a:xfrm rot="-5836887">
              <a:off x="8630585" y="4485219"/>
              <a:ext cx="449992" cy="525812"/>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92"/>
            <p:cNvSpPr/>
            <p:nvPr/>
          </p:nvSpPr>
          <p:spPr>
            <a:xfrm>
              <a:off x="7334191" y="0"/>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166" name="Shape 1166"/>
        <p:cNvGrpSpPr/>
        <p:nvPr/>
      </p:nvGrpSpPr>
      <p:grpSpPr>
        <a:xfrm>
          <a:off x="0" y="0"/>
          <a:ext cx="0" cy="0"/>
          <a:chOff x="0" y="0"/>
          <a:chExt cx="0" cy="0"/>
        </a:xfrm>
      </p:grpSpPr>
      <p:sp>
        <p:nvSpPr>
          <p:cNvPr id="1167" name="Google Shape;1167;p93"/>
          <p:cNvSpPr txBox="1"/>
          <p:nvPr>
            <p:ph type="ctrTitle"/>
          </p:nvPr>
        </p:nvSpPr>
        <p:spPr>
          <a:xfrm>
            <a:off x="734500" y="535000"/>
            <a:ext cx="4379400" cy="10563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68" name="Google Shape;1168;p93"/>
          <p:cNvSpPr txBox="1"/>
          <p:nvPr>
            <p:ph idx="1" type="subTitle"/>
          </p:nvPr>
        </p:nvSpPr>
        <p:spPr>
          <a:xfrm>
            <a:off x="734500" y="1700400"/>
            <a:ext cx="43794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169" name="Google Shape;1169;p93"/>
          <p:cNvSpPr txBox="1"/>
          <p:nvPr/>
        </p:nvSpPr>
        <p:spPr>
          <a:xfrm>
            <a:off x="734500" y="3563450"/>
            <a:ext cx="4379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Nunito"/>
                <a:ea typeface="Nunito"/>
                <a:cs typeface="Nunito"/>
                <a:sym typeface="Nunito"/>
              </a:rPr>
              <a:t>CREDITS: This presentation template was created by </a:t>
            </a:r>
            <a:r>
              <a:rPr b="1" lang="en" sz="10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000" u="sng">
                <a:solidFill>
                  <a:schemeClr val="dk1"/>
                </a:solidFill>
                <a:latin typeface="Nunito"/>
                <a:ea typeface="Nunito"/>
                <a:cs typeface="Nunito"/>
                <a:sym typeface="Nunito"/>
              </a:rPr>
              <a:t>, </a:t>
            </a:r>
            <a:r>
              <a:rPr lang="en" sz="1000">
                <a:solidFill>
                  <a:schemeClr val="dk1"/>
                </a:solidFill>
                <a:latin typeface="Nunito"/>
                <a:ea typeface="Nunito"/>
                <a:cs typeface="Nunito"/>
                <a:sym typeface="Nunito"/>
              </a:rPr>
              <a:t>and includes icons by </a:t>
            </a:r>
            <a:r>
              <a:rPr b="1" lang="en" sz="10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000" u="sng">
                <a:solidFill>
                  <a:schemeClr val="dk1"/>
                </a:solidFill>
                <a:latin typeface="Nunito"/>
                <a:ea typeface="Nunito"/>
                <a:cs typeface="Nunito"/>
                <a:sym typeface="Nunito"/>
              </a:rPr>
              <a:t>,</a:t>
            </a:r>
            <a:r>
              <a:rPr lang="en" sz="1000">
                <a:solidFill>
                  <a:schemeClr val="dk1"/>
                </a:solidFill>
                <a:latin typeface="Nunito"/>
                <a:ea typeface="Nunito"/>
                <a:cs typeface="Nunito"/>
                <a:sym typeface="Nunito"/>
              </a:rPr>
              <a:t> and infographics &amp; images by </a:t>
            </a:r>
            <a:r>
              <a:rPr b="1" lang="en" sz="1000" u="sng">
                <a:solidFill>
                  <a:schemeClr val="dk1"/>
                </a:solidFill>
                <a:latin typeface="Nunito"/>
                <a:ea typeface="Nunito"/>
                <a:cs typeface="Nunito"/>
                <a:sym typeface="Nunito"/>
                <a:hlinkClick r:id="rId4">
                  <a:extLst>
                    <a:ext uri="{A12FA001-AC4F-418D-AE19-62706E023703}">
                      <ahyp:hlinkClr val="tx"/>
                    </a:ext>
                  </a:extLst>
                </a:hlinkClick>
              </a:rPr>
              <a:t>Freepik</a:t>
            </a:r>
            <a:endParaRPr b="1" sz="1000" u="sng">
              <a:solidFill>
                <a:schemeClr val="dk1"/>
              </a:solidFill>
              <a:latin typeface="Nunito"/>
              <a:ea typeface="Nunito"/>
              <a:cs typeface="Nunito"/>
              <a:sym typeface="Nunito"/>
            </a:endParaRPr>
          </a:p>
        </p:txBody>
      </p:sp>
      <p:grpSp>
        <p:nvGrpSpPr>
          <p:cNvPr id="1170" name="Google Shape;1170;p93"/>
          <p:cNvGrpSpPr/>
          <p:nvPr/>
        </p:nvGrpSpPr>
        <p:grpSpPr>
          <a:xfrm>
            <a:off x="4486216" y="146225"/>
            <a:ext cx="4323240" cy="3129405"/>
            <a:chOff x="4486216" y="146225"/>
            <a:chExt cx="4323240" cy="3129405"/>
          </a:xfrm>
        </p:grpSpPr>
        <p:sp>
          <p:nvSpPr>
            <p:cNvPr id="1171" name="Google Shape;1171;p93"/>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93"/>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73" name="Shape 1173"/>
        <p:cNvGrpSpPr/>
        <p:nvPr/>
      </p:nvGrpSpPr>
      <p:grpSpPr>
        <a:xfrm>
          <a:off x="0" y="0"/>
          <a:ext cx="0" cy="0"/>
          <a:chOff x="0" y="0"/>
          <a:chExt cx="0" cy="0"/>
        </a:xfrm>
      </p:grpSpPr>
      <p:grpSp>
        <p:nvGrpSpPr>
          <p:cNvPr id="1174" name="Google Shape;1174;p94"/>
          <p:cNvGrpSpPr/>
          <p:nvPr/>
        </p:nvGrpSpPr>
        <p:grpSpPr>
          <a:xfrm>
            <a:off x="3730945" y="-1589384"/>
            <a:ext cx="6336975" cy="7499249"/>
            <a:chOff x="3730945" y="-1589384"/>
            <a:chExt cx="6336975" cy="7499249"/>
          </a:xfrm>
        </p:grpSpPr>
        <p:grpSp>
          <p:nvGrpSpPr>
            <p:cNvPr id="1175" name="Google Shape;1175;p94"/>
            <p:cNvGrpSpPr/>
            <p:nvPr/>
          </p:nvGrpSpPr>
          <p:grpSpPr>
            <a:xfrm>
              <a:off x="5569572" y="-1589384"/>
              <a:ext cx="4498347" cy="2953144"/>
              <a:chOff x="5569572" y="-1589384"/>
              <a:chExt cx="4498347" cy="2953144"/>
            </a:xfrm>
          </p:grpSpPr>
          <p:sp>
            <p:nvSpPr>
              <p:cNvPr id="1176" name="Google Shape;1176;p94"/>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94"/>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94"/>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94"/>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94"/>
            <p:cNvGrpSpPr/>
            <p:nvPr/>
          </p:nvGrpSpPr>
          <p:grpSpPr>
            <a:xfrm flipH="1">
              <a:off x="3730945" y="3384381"/>
              <a:ext cx="5857767" cy="2525485"/>
              <a:chOff x="606600" y="3340575"/>
              <a:chExt cx="4383900" cy="1890050"/>
            </a:xfrm>
          </p:grpSpPr>
          <p:sp>
            <p:nvSpPr>
              <p:cNvPr id="1181" name="Google Shape;1181;p94"/>
              <p:cNvSpPr/>
              <p:nvPr/>
            </p:nvSpPr>
            <p:spPr>
              <a:xfrm>
                <a:off x="713050" y="3340575"/>
                <a:ext cx="4277450" cy="1355850"/>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94"/>
              <p:cNvSpPr/>
              <p:nvPr/>
            </p:nvSpPr>
            <p:spPr>
              <a:xfrm>
                <a:off x="713050" y="3725275"/>
                <a:ext cx="1693050"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4"/>
              <p:cNvSpPr/>
              <p:nvPr/>
            </p:nvSpPr>
            <p:spPr>
              <a:xfrm>
                <a:off x="998775" y="3488175"/>
                <a:ext cx="2391400" cy="1742450"/>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94"/>
              <p:cNvSpPr/>
              <p:nvPr/>
            </p:nvSpPr>
            <p:spPr>
              <a:xfrm>
                <a:off x="2140125" y="3733625"/>
                <a:ext cx="1879250" cy="1418750"/>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94"/>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94"/>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 name="Google Shape;1187;p94"/>
          <p:cNvGrpSpPr/>
          <p:nvPr/>
        </p:nvGrpSpPr>
        <p:grpSpPr>
          <a:xfrm>
            <a:off x="3730955" y="146225"/>
            <a:ext cx="5078502" cy="4862686"/>
            <a:chOff x="3730955" y="146225"/>
            <a:chExt cx="5078502" cy="4862686"/>
          </a:xfrm>
        </p:grpSpPr>
        <p:sp>
          <p:nvSpPr>
            <p:cNvPr id="1188" name="Google Shape;1188;p94"/>
            <p:cNvSpPr/>
            <p:nvPr/>
          </p:nvSpPr>
          <p:spPr>
            <a:xfrm>
              <a:off x="4486216" y="146225"/>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94"/>
            <p:cNvSpPr/>
            <p:nvPr/>
          </p:nvSpPr>
          <p:spPr>
            <a:xfrm>
              <a:off x="7606916" y="346434"/>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94"/>
            <p:cNvSpPr/>
            <p:nvPr/>
          </p:nvSpPr>
          <p:spPr>
            <a:xfrm flipH="1">
              <a:off x="8505126" y="291143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4"/>
            <p:cNvSpPr/>
            <p:nvPr/>
          </p:nvSpPr>
          <p:spPr>
            <a:xfrm flipH="1" rot="-4341185">
              <a:off x="3798448" y="4626609"/>
              <a:ext cx="304326" cy="364193"/>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rgbClr val="FFB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192" name="Shape 1192"/>
        <p:cNvGrpSpPr/>
        <p:nvPr/>
      </p:nvGrpSpPr>
      <p:grpSpPr>
        <a:xfrm>
          <a:off x="0" y="0"/>
          <a:ext cx="0" cy="0"/>
          <a:chOff x="0" y="0"/>
          <a:chExt cx="0" cy="0"/>
        </a:xfrm>
      </p:grpSpPr>
      <p:grpSp>
        <p:nvGrpSpPr>
          <p:cNvPr id="1193" name="Google Shape;1193;p95"/>
          <p:cNvGrpSpPr/>
          <p:nvPr/>
        </p:nvGrpSpPr>
        <p:grpSpPr>
          <a:xfrm>
            <a:off x="-333101" y="-1598909"/>
            <a:ext cx="10758247" cy="7556559"/>
            <a:chOff x="-333101" y="-1598909"/>
            <a:chExt cx="10758247" cy="7556559"/>
          </a:xfrm>
        </p:grpSpPr>
        <p:grpSp>
          <p:nvGrpSpPr>
            <p:cNvPr id="1194" name="Google Shape;1194;p95"/>
            <p:cNvGrpSpPr/>
            <p:nvPr/>
          </p:nvGrpSpPr>
          <p:grpSpPr>
            <a:xfrm>
              <a:off x="6459372" y="-1598909"/>
              <a:ext cx="3965774" cy="2953144"/>
              <a:chOff x="5569572" y="-1589384"/>
              <a:chExt cx="3965774" cy="2953144"/>
            </a:xfrm>
          </p:grpSpPr>
          <p:sp>
            <p:nvSpPr>
              <p:cNvPr id="1195" name="Google Shape;1195;p95"/>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95"/>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95"/>
              <p:cNvSpPr/>
              <p:nvPr/>
            </p:nvSpPr>
            <p:spPr>
              <a:xfrm rot="10800000">
                <a:off x="6563216" y="-139355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5"/>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95"/>
            <p:cNvGrpSpPr/>
            <p:nvPr/>
          </p:nvGrpSpPr>
          <p:grpSpPr>
            <a:xfrm>
              <a:off x="-333101" y="4491428"/>
              <a:ext cx="2393443" cy="1466222"/>
              <a:chOff x="542658" y="3725281"/>
              <a:chExt cx="2124672" cy="1370942"/>
            </a:xfrm>
          </p:grpSpPr>
          <p:sp>
            <p:nvSpPr>
              <p:cNvPr id="1200" name="Google Shape;1200;p95"/>
              <p:cNvSpPr/>
              <p:nvPr/>
            </p:nvSpPr>
            <p:spPr>
              <a:xfrm>
                <a:off x="713043" y="3725281"/>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5"/>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2" name="Google Shape;1202;p95"/>
          <p:cNvGrpSpPr/>
          <p:nvPr/>
        </p:nvGrpSpPr>
        <p:grpSpPr>
          <a:xfrm>
            <a:off x="8624929" y="3015043"/>
            <a:ext cx="473924" cy="1698424"/>
            <a:chOff x="8624929" y="3015043"/>
            <a:chExt cx="473924" cy="1698424"/>
          </a:xfrm>
        </p:grpSpPr>
        <p:sp>
          <p:nvSpPr>
            <p:cNvPr id="1203" name="Google Shape;1203;p95"/>
            <p:cNvSpPr/>
            <p:nvPr/>
          </p:nvSpPr>
          <p:spPr>
            <a:xfrm flipH="1" rot="10800000">
              <a:off x="8624929" y="3015043"/>
              <a:ext cx="473924" cy="490860"/>
            </a:xfrm>
            <a:custGeom>
              <a:rect b="b" l="l" r="r" t="t"/>
              <a:pathLst>
                <a:path extrusionOk="0" h="14955" w="14439">
                  <a:moveTo>
                    <a:pt x="14438" y="14955"/>
                  </a:moveTo>
                  <a:cubicBezTo>
                    <a:pt x="14438" y="14955"/>
                    <a:pt x="0" y="10608"/>
                    <a:pt x="1794" y="0"/>
                  </a:cubicBezTo>
                  <a:cubicBezTo>
                    <a:pt x="1794" y="0"/>
                    <a:pt x="12523" y="274"/>
                    <a:pt x="14438" y="149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95"/>
            <p:cNvSpPr/>
            <p:nvPr/>
          </p:nvSpPr>
          <p:spPr>
            <a:xfrm flipH="1" rot="10800000">
              <a:off x="8624931" y="4406150"/>
              <a:ext cx="354188" cy="307317"/>
            </a:xfrm>
            <a:custGeom>
              <a:rect b="b" l="l" r="r" t="t"/>
              <a:pathLst>
                <a:path extrusionOk="0" h="9363" w="10791">
                  <a:moveTo>
                    <a:pt x="0" y="9362"/>
                  </a:moveTo>
                  <a:cubicBezTo>
                    <a:pt x="0" y="9362"/>
                    <a:pt x="3830" y="0"/>
                    <a:pt x="10730" y="1915"/>
                  </a:cubicBezTo>
                  <a:cubicBezTo>
                    <a:pt x="10791" y="1915"/>
                    <a:pt x="9909" y="9058"/>
                    <a:pt x="0" y="93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1">
  <p:cSld name="TITLE_ONLY_1">
    <p:spTree>
      <p:nvGrpSpPr>
        <p:cNvPr id="1205" name="Shape 1205"/>
        <p:cNvGrpSpPr/>
        <p:nvPr/>
      </p:nvGrpSpPr>
      <p:grpSpPr>
        <a:xfrm>
          <a:off x="0" y="0"/>
          <a:ext cx="0" cy="0"/>
          <a:chOff x="0" y="0"/>
          <a:chExt cx="0" cy="0"/>
        </a:xfrm>
      </p:grpSpPr>
      <p:grpSp>
        <p:nvGrpSpPr>
          <p:cNvPr id="1206" name="Google Shape;1206;p96"/>
          <p:cNvGrpSpPr/>
          <p:nvPr/>
        </p:nvGrpSpPr>
        <p:grpSpPr>
          <a:xfrm>
            <a:off x="-35275" y="-31835"/>
            <a:ext cx="9214549" cy="5207170"/>
            <a:chOff x="-35275" y="-31835"/>
            <a:chExt cx="9214549" cy="5207170"/>
          </a:xfrm>
        </p:grpSpPr>
        <p:grpSp>
          <p:nvGrpSpPr>
            <p:cNvPr id="1207" name="Google Shape;1207;p96"/>
            <p:cNvGrpSpPr/>
            <p:nvPr/>
          </p:nvGrpSpPr>
          <p:grpSpPr>
            <a:xfrm>
              <a:off x="-35275" y="-31835"/>
              <a:ext cx="4607271" cy="2603603"/>
              <a:chOff x="987999" y="461925"/>
              <a:chExt cx="1514404" cy="1507151"/>
            </a:xfrm>
          </p:grpSpPr>
          <p:grpSp>
            <p:nvGrpSpPr>
              <p:cNvPr id="1208" name="Google Shape;1208;p96"/>
              <p:cNvGrpSpPr/>
              <p:nvPr/>
            </p:nvGrpSpPr>
            <p:grpSpPr>
              <a:xfrm>
                <a:off x="987999" y="461925"/>
                <a:ext cx="1514401" cy="1506302"/>
                <a:chOff x="987999" y="461925"/>
                <a:chExt cx="1514401" cy="1506302"/>
              </a:xfrm>
            </p:grpSpPr>
            <p:cxnSp>
              <p:nvCxnSpPr>
                <p:cNvPr id="1209" name="Google Shape;1209;p96"/>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0" name="Google Shape;1210;p96"/>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1" name="Google Shape;1211;p96"/>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2" name="Google Shape;1212;p96"/>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3" name="Google Shape;1213;p96"/>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4" name="Google Shape;1214;p96"/>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5" name="Google Shape;1215;p96"/>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6" name="Google Shape;1216;p96"/>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17" name="Google Shape;1217;p96"/>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1218" name="Google Shape;1218;p96"/>
              <p:cNvGrpSpPr/>
              <p:nvPr/>
            </p:nvGrpSpPr>
            <p:grpSpPr>
              <a:xfrm>
                <a:off x="987999" y="461927"/>
                <a:ext cx="1514404" cy="1507149"/>
                <a:chOff x="987999" y="461927"/>
                <a:chExt cx="1514404" cy="1507149"/>
              </a:xfrm>
            </p:grpSpPr>
            <p:cxnSp>
              <p:nvCxnSpPr>
                <p:cNvPr id="1219" name="Google Shape;1219;p96"/>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0" name="Google Shape;1220;p96"/>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1" name="Google Shape;1221;p96"/>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2" name="Google Shape;1222;p96"/>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3" name="Google Shape;1223;p96"/>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4" name="Google Shape;1224;p96"/>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5" name="Google Shape;1225;p96"/>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26" name="Google Shape;1226;p96"/>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27" name="Google Shape;1227;p96"/>
            <p:cNvGrpSpPr/>
            <p:nvPr/>
          </p:nvGrpSpPr>
          <p:grpSpPr>
            <a:xfrm>
              <a:off x="4572003" y="-31835"/>
              <a:ext cx="4607271" cy="2603603"/>
              <a:chOff x="987999" y="461925"/>
              <a:chExt cx="1514404" cy="1507151"/>
            </a:xfrm>
          </p:grpSpPr>
          <p:grpSp>
            <p:nvGrpSpPr>
              <p:cNvPr id="1228" name="Google Shape;1228;p96"/>
              <p:cNvGrpSpPr/>
              <p:nvPr/>
            </p:nvGrpSpPr>
            <p:grpSpPr>
              <a:xfrm>
                <a:off x="987999" y="461925"/>
                <a:ext cx="1514401" cy="1506302"/>
                <a:chOff x="987999" y="461925"/>
                <a:chExt cx="1514401" cy="1506302"/>
              </a:xfrm>
            </p:grpSpPr>
            <p:cxnSp>
              <p:nvCxnSpPr>
                <p:cNvPr id="1229" name="Google Shape;1229;p96"/>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96"/>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1" name="Google Shape;1231;p96"/>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2" name="Google Shape;1232;p96"/>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3" name="Google Shape;1233;p96"/>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4" name="Google Shape;1234;p96"/>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5" name="Google Shape;1235;p96"/>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6" name="Google Shape;1236;p96"/>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37" name="Google Shape;1237;p96"/>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1238" name="Google Shape;1238;p96"/>
              <p:cNvGrpSpPr/>
              <p:nvPr/>
            </p:nvGrpSpPr>
            <p:grpSpPr>
              <a:xfrm>
                <a:off x="987999" y="461927"/>
                <a:ext cx="1514404" cy="1507149"/>
                <a:chOff x="987999" y="461927"/>
                <a:chExt cx="1514404" cy="1507149"/>
              </a:xfrm>
            </p:grpSpPr>
            <p:cxnSp>
              <p:nvCxnSpPr>
                <p:cNvPr id="1239" name="Google Shape;1239;p96"/>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0" name="Google Shape;1240;p96"/>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1" name="Google Shape;1241;p96"/>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2" name="Google Shape;1242;p96"/>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3" name="Google Shape;1243;p96"/>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4" name="Google Shape;1244;p96"/>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5" name="Google Shape;1245;p96"/>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46" name="Google Shape;1246;p96"/>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47" name="Google Shape;1247;p96"/>
            <p:cNvGrpSpPr/>
            <p:nvPr/>
          </p:nvGrpSpPr>
          <p:grpSpPr>
            <a:xfrm>
              <a:off x="-35275" y="2571732"/>
              <a:ext cx="4607271" cy="2603603"/>
              <a:chOff x="987999" y="461925"/>
              <a:chExt cx="1514404" cy="1507151"/>
            </a:xfrm>
          </p:grpSpPr>
          <p:grpSp>
            <p:nvGrpSpPr>
              <p:cNvPr id="1248" name="Google Shape;1248;p96"/>
              <p:cNvGrpSpPr/>
              <p:nvPr/>
            </p:nvGrpSpPr>
            <p:grpSpPr>
              <a:xfrm>
                <a:off x="987999" y="461925"/>
                <a:ext cx="1514401" cy="1506302"/>
                <a:chOff x="987999" y="461925"/>
                <a:chExt cx="1514401" cy="1506302"/>
              </a:xfrm>
            </p:grpSpPr>
            <p:cxnSp>
              <p:nvCxnSpPr>
                <p:cNvPr id="1249" name="Google Shape;1249;p96"/>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0" name="Google Shape;1250;p96"/>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1" name="Google Shape;1251;p96"/>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2" name="Google Shape;1252;p96"/>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3" name="Google Shape;1253;p96"/>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4" name="Google Shape;1254;p96"/>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5" name="Google Shape;1255;p96"/>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6" name="Google Shape;1256;p96"/>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57" name="Google Shape;1257;p96"/>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1258" name="Google Shape;1258;p96"/>
              <p:cNvGrpSpPr/>
              <p:nvPr/>
            </p:nvGrpSpPr>
            <p:grpSpPr>
              <a:xfrm>
                <a:off x="987999" y="461927"/>
                <a:ext cx="1514404" cy="1507149"/>
                <a:chOff x="987999" y="461927"/>
                <a:chExt cx="1514404" cy="1507149"/>
              </a:xfrm>
            </p:grpSpPr>
            <p:cxnSp>
              <p:nvCxnSpPr>
                <p:cNvPr id="1259" name="Google Shape;1259;p96"/>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0" name="Google Shape;1260;p96"/>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96"/>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96"/>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3" name="Google Shape;1263;p96"/>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4" name="Google Shape;1264;p96"/>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5" name="Google Shape;1265;p96"/>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66" name="Google Shape;1266;p96"/>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67" name="Google Shape;1267;p96"/>
            <p:cNvGrpSpPr/>
            <p:nvPr/>
          </p:nvGrpSpPr>
          <p:grpSpPr>
            <a:xfrm>
              <a:off x="4572003" y="2571732"/>
              <a:ext cx="4607271" cy="2603603"/>
              <a:chOff x="987999" y="461925"/>
              <a:chExt cx="1514404" cy="1507151"/>
            </a:xfrm>
          </p:grpSpPr>
          <p:grpSp>
            <p:nvGrpSpPr>
              <p:cNvPr id="1268" name="Google Shape;1268;p96"/>
              <p:cNvGrpSpPr/>
              <p:nvPr/>
            </p:nvGrpSpPr>
            <p:grpSpPr>
              <a:xfrm>
                <a:off x="987999" y="461925"/>
                <a:ext cx="1514401" cy="1506302"/>
                <a:chOff x="987999" y="461925"/>
                <a:chExt cx="1514401" cy="1506302"/>
              </a:xfrm>
            </p:grpSpPr>
            <p:cxnSp>
              <p:nvCxnSpPr>
                <p:cNvPr id="1269" name="Google Shape;1269;p96"/>
                <p:cNvCxnSpPr/>
                <p:nvPr/>
              </p:nvCxnSpPr>
              <p:spPr>
                <a:xfrm>
                  <a:off x="9879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0" name="Google Shape;1270;p96"/>
                <p:cNvCxnSpPr/>
                <p:nvPr/>
              </p:nvCxnSpPr>
              <p:spPr>
                <a:xfrm>
                  <a:off x="11772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1" name="Google Shape;1271;p96"/>
                <p:cNvCxnSpPr/>
                <p:nvPr/>
              </p:nvCxnSpPr>
              <p:spPr>
                <a:xfrm>
                  <a:off x="13665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2" name="Google Shape;1272;p96"/>
                <p:cNvCxnSpPr/>
                <p:nvPr/>
              </p:nvCxnSpPr>
              <p:spPr>
                <a:xfrm>
                  <a:off x="15558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3" name="Google Shape;1273;p96"/>
                <p:cNvCxnSpPr/>
                <p:nvPr/>
              </p:nvCxnSpPr>
              <p:spPr>
                <a:xfrm>
                  <a:off x="17451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4" name="Google Shape;1274;p96"/>
                <p:cNvCxnSpPr/>
                <p:nvPr/>
              </p:nvCxnSpPr>
              <p:spPr>
                <a:xfrm>
                  <a:off x="19344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5" name="Google Shape;1275;p96"/>
                <p:cNvCxnSpPr/>
                <p:nvPr/>
              </p:nvCxnSpPr>
              <p:spPr>
                <a:xfrm>
                  <a:off x="21237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6" name="Google Shape;1276;p96"/>
                <p:cNvCxnSpPr/>
                <p:nvPr/>
              </p:nvCxnSpPr>
              <p:spPr>
                <a:xfrm>
                  <a:off x="2313099" y="461927"/>
                  <a:ext cx="0" cy="1506300"/>
                </a:xfrm>
                <a:prstGeom prst="straightConnector1">
                  <a:avLst/>
                </a:prstGeom>
                <a:noFill/>
                <a:ln cap="flat" cmpd="sng" w="9525">
                  <a:solidFill>
                    <a:schemeClr val="dk2"/>
                  </a:solidFill>
                  <a:prstDash val="solid"/>
                  <a:round/>
                  <a:headEnd len="med" w="med" type="none"/>
                  <a:tailEnd len="med" w="med" type="none"/>
                </a:ln>
              </p:spPr>
            </p:cxnSp>
            <p:cxnSp>
              <p:nvCxnSpPr>
                <p:cNvPr id="1277" name="Google Shape;1277;p96"/>
                <p:cNvCxnSpPr/>
                <p:nvPr/>
              </p:nvCxnSpPr>
              <p:spPr>
                <a:xfrm>
                  <a:off x="2502400" y="461925"/>
                  <a:ext cx="0" cy="1506300"/>
                </a:xfrm>
                <a:prstGeom prst="straightConnector1">
                  <a:avLst/>
                </a:prstGeom>
                <a:noFill/>
                <a:ln cap="flat" cmpd="sng" w="9525">
                  <a:solidFill>
                    <a:schemeClr val="dk2"/>
                  </a:solidFill>
                  <a:prstDash val="solid"/>
                  <a:round/>
                  <a:headEnd len="med" w="med" type="none"/>
                  <a:tailEnd len="med" w="med" type="none"/>
                </a:ln>
              </p:spPr>
            </p:cxnSp>
          </p:grpSp>
          <p:grpSp>
            <p:nvGrpSpPr>
              <p:cNvPr id="1278" name="Google Shape;1278;p96"/>
              <p:cNvGrpSpPr/>
              <p:nvPr/>
            </p:nvGrpSpPr>
            <p:grpSpPr>
              <a:xfrm>
                <a:off x="987999" y="461927"/>
                <a:ext cx="1514404" cy="1507149"/>
                <a:chOff x="987999" y="461927"/>
                <a:chExt cx="1514404" cy="1507149"/>
              </a:xfrm>
            </p:grpSpPr>
            <p:cxnSp>
              <p:nvCxnSpPr>
                <p:cNvPr id="1279" name="Google Shape;1279;p96"/>
                <p:cNvCxnSpPr/>
                <p:nvPr/>
              </p:nvCxnSpPr>
              <p:spPr>
                <a:xfrm>
                  <a:off x="988003" y="461927"/>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0" name="Google Shape;1280;p96"/>
                <p:cNvCxnSpPr/>
                <p:nvPr/>
              </p:nvCxnSpPr>
              <p:spPr>
                <a:xfrm>
                  <a:off x="987999" y="67723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1" name="Google Shape;1281;p96"/>
                <p:cNvCxnSpPr/>
                <p:nvPr/>
              </p:nvCxnSpPr>
              <p:spPr>
                <a:xfrm>
                  <a:off x="987999" y="892542"/>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2" name="Google Shape;1282;p96"/>
                <p:cNvCxnSpPr/>
                <p:nvPr/>
              </p:nvCxnSpPr>
              <p:spPr>
                <a:xfrm>
                  <a:off x="987999" y="110784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3" name="Google Shape;1283;p96"/>
                <p:cNvCxnSpPr/>
                <p:nvPr/>
              </p:nvCxnSpPr>
              <p:spPr>
                <a:xfrm>
                  <a:off x="987999" y="1323155"/>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4" name="Google Shape;1284;p96"/>
                <p:cNvCxnSpPr/>
                <p:nvPr/>
              </p:nvCxnSpPr>
              <p:spPr>
                <a:xfrm>
                  <a:off x="987999" y="1538461"/>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5" name="Google Shape;1285;p96"/>
                <p:cNvCxnSpPr/>
                <p:nvPr/>
              </p:nvCxnSpPr>
              <p:spPr>
                <a:xfrm>
                  <a:off x="987999" y="1753768"/>
                  <a:ext cx="1514400" cy="0"/>
                </a:xfrm>
                <a:prstGeom prst="straightConnector1">
                  <a:avLst/>
                </a:prstGeom>
                <a:noFill/>
                <a:ln cap="flat" cmpd="sng" w="9525">
                  <a:solidFill>
                    <a:schemeClr val="dk2"/>
                  </a:solidFill>
                  <a:prstDash val="solid"/>
                  <a:round/>
                  <a:headEnd len="med" w="med" type="none"/>
                  <a:tailEnd len="med" w="med" type="none"/>
                </a:ln>
              </p:spPr>
            </p:cxnSp>
            <p:cxnSp>
              <p:nvCxnSpPr>
                <p:cNvPr id="1286" name="Google Shape;1286;p96"/>
                <p:cNvCxnSpPr/>
                <p:nvPr/>
              </p:nvCxnSpPr>
              <p:spPr>
                <a:xfrm>
                  <a:off x="988003" y="1969076"/>
                  <a:ext cx="1514400" cy="0"/>
                </a:xfrm>
                <a:prstGeom prst="straightConnector1">
                  <a:avLst/>
                </a:prstGeom>
                <a:noFill/>
                <a:ln cap="flat" cmpd="sng" w="9525">
                  <a:solidFill>
                    <a:schemeClr val="dk2"/>
                  </a:solidFill>
                  <a:prstDash val="solid"/>
                  <a:round/>
                  <a:headEnd len="med" w="med" type="none"/>
                  <a:tailEnd len="med" w="med" type="none"/>
                </a:ln>
              </p:spPr>
            </p:cxnSp>
          </p:grpSp>
        </p:grpSp>
      </p:grpSp>
      <p:sp>
        <p:nvSpPr>
          <p:cNvPr id="1287" name="Google Shape;1287;p96"/>
          <p:cNvSpPr txBox="1"/>
          <p:nvPr>
            <p:ph type="title"/>
          </p:nvPr>
        </p:nvSpPr>
        <p:spPr>
          <a:xfrm>
            <a:off x="539496" y="339325"/>
            <a:ext cx="8064900" cy="740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88" name="Google Shape;1288;p96"/>
          <p:cNvGrpSpPr/>
          <p:nvPr/>
        </p:nvGrpSpPr>
        <p:grpSpPr>
          <a:xfrm flipH="1">
            <a:off x="8438760" y="4313593"/>
            <a:ext cx="474334" cy="655652"/>
            <a:chOff x="5996469" y="3940040"/>
            <a:chExt cx="474334" cy="655652"/>
          </a:xfrm>
        </p:grpSpPr>
        <p:sp>
          <p:nvSpPr>
            <p:cNvPr id="1289" name="Google Shape;1289;p96"/>
            <p:cNvSpPr/>
            <p:nvPr/>
          </p:nvSpPr>
          <p:spPr>
            <a:xfrm flipH="1">
              <a:off x="6132402" y="4269892"/>
              <a:ext cx="338400" cy="325800"/>
            </a:xfrm>
            <a:prstGeom prst="star4">
              <a:avLst>
                <a:gd fmla="val 12500"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96"/>
            <p:cNvSpPr/>
            <p:nvPr/>
          </p:nvSpPr>
          <p:spPr>
            <a:xfrm flipH="1">
              <a:off x="5996469" y="3940040"/>
              <a:ext cx="246900" cy="240300"/>
            </a:xfrm>
            <a:prstGeom prst="star4">
              <a:avLst>
                <a:gd fmla="val 1250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dk1"/>
        </a:solidFill>
      </p:bgPr>
    </p:bg>
    <p:spTree>
      <p:nvGrpSpPr>
        <p:cNvPr id="1291" name="Shape 1291"/>
        <p:cNvGrpSpPr/>
        <p:nvPr/>
      </p:nvGrpSpPr>
      <p:grpSpPr>
        <a:xfrm>
          <a:off x="0" y="0"/>
          <a:ext cx="0" cy="0"/>
          <a:chOff x="0" y="0"/>
          <a:chExt cx="0" cy="0"/>
        </a:xfrm>
      </p:grpSpPr>
      <p:grpSp>
        <p:nvGrpSpPr>
          <p:cNvPr id="1292" name="Google Shape;1292;p97"/>
          <p:cNvGrpSpPr/>
          <p:nvPr/>
        </p:nvGrpSpPr>
        <p:grpSpPr>
          <a:xfrm>
            <a:off x="-151025" y="-87459"/>
            <a:ext cx="9443950" cy="5336943"/>
            <a:chOff x="1366600" y="892542"/>
            <a:chExt cx="757200" cy="649200"/>
          </a:xfrm>
        </p:grpSpPr>
        <p:grpSp>
          <p:nvGrpSpPr>
            <p:cNvPr id="1293" name="Google Shape;1293;p97"/>
            <p:cNvGrpSpPr/>
            <p:nvPr/>
          </p:nvGrpSpPr>
          <p:grpSpPr>
            <a:xfrm>
              <a:off x="1366600" y="892542"/>
              <a:ext cx="757199" cy="649200"/>
              <a:chOff x="1366600" y="892542"/>
              <a:chExt cx="757199" cy="649200"/>
            </a:xfrm>
          </p:grpSpPr>
          <p:cxnSp>
            <p:nvCxnSpPr>
              <p:cNvPr id="1294" name="Google Shape;1294;p97"/>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295" name="Google Shape;1295;p97"/>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296" name="Google Shape;1296;p97"/>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297" name="Google Shape;1297;p97"/>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97"/>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1299" name="Google Shape;1299;p97"/>
            <p:cNvGrpSpPr/>
            <p:nvPr/>
          </p:nvGrpSpPr>
          <p:grpSpPr>
            <a:xfrm>
              <a:off x="1366600" y="892542"/>
              <a:ext cx="757200" cy="645919"/>
              <a:chOff x="1366600" y="892542"/>
              <a:chExt cx="757200" cy="645919"/>
            </a:xfrm>
          </p:grpSpPr>
          <p:cxnSp>
            <p:nvCxnSpPr>
              <p:cNvPr id="1300" name="Google Shape;1300;p97"/>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01" name="Google Shape;1301;p97"/>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02" name="Google Shape;1302;p97"/>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03" name="Google Shape;1303;p97"/>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1304" name="Google Shape;1304;p97"/>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305" name="Google Shape;1305;p97"/>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1306" name="Google Shape;1306;p97"/>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1307" name="Google Shape;1307;p97"/>
          <p:cNvGrpSpPr/>
          <p:nvPr/>
        </p:nvGrpSpPr>
        <p:grpSpPr>
          <a:xfrm>
            <a:off x="431076" y="4267148"/>
            <a:ext cx="851140" cy="668466"/>
            <a:chOff x="431076" y="4267148"/>
            <a:chExt cx="851140" cy="668466"/>
          </a:xfrm>
        </p:grpSpPr>
        <p:sp>
          <p:nvSpPr>
            <p:cNvPr id="1308" name="Google Shape;1308;p97"/>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97"/>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97"/>
          <p:cNvGrpSpPr/>
          <p:nvPr/>
        </p:nvGrpSpPr>
        <p:grpSpPr>
          <a:xfrm>
            <a:off x="7914990" y="4444025"/>
            <a:ext cx="690064" cy="329108"/>
            <a:chOff x="7740700" y="4100311"/>
            <a:chExt cx="786936" cy="604089"/>
          </a:xfrm>
        </p:grpSpPr>
        <p:grpSp>
          <p:nvGrpSpPr>
            <p:cNvPr id="1311" name="Google Shape;1311;p97"/>
            <p:cNvGrpSpPr/>
            <p:nvPr/>
          </p:nvGrpSpPr>
          <p:grpSpPr>
            <a:xfrm>
              <a:off x="7740700" y="4149700"/>
              <a:ext cx="737550" cy="554700"/>
              <a:chOff x="7740700" y="4149700"/>
              <a:chExt cx="737550" cy="554700"/>
            </a:xfrm>
          </p:grpSpPr>
          <p:sp>
            <p:nvSpPr>
              <p:cNvPr id="1312" name="Google Shape;1312;p97"/>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97"/>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 name="Google Shape;1314;p97"/>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dk1"/>
        </a:solidFill>
      </p:bgPr>
    </p:bg>
    <p:spTree>
      <p:nvGrpSpPr>
        <p:cNvPr id="1315" name="Shape 1315"/>
        <p:cNvGrpSpPr/>
        <p:nvPr/>
      </p:nvGrpSpPr>
      <p:grpSpPr>
        <a:xfrm>
          <a:off x="0" y="0"/>
          <a:ext cx="0" cy="0"/>
          <a:chOff x="0" y="0"/>
          <a:chExt cx="0" cy="0"/>
        </a:xfrm>
      </p:grpSpPr>
      <p:grpSp>
        <p:nvGrpSpPr>
          <p:cNvPr id="1316" name="Google Shape;1316;p98"/>
          <p:cNvGrpSpPr/>
          <p:nvPr/>
        </p:nvGrpSpPr>
        <p:grpSpPr>
          <a:xfrm>
            <a:off x="-151025" y="-87459"/>
            <a:ext cx="9443950" cy="5336943"/>
            <a:chOff x="1366600" y="892542"/>
            <a:chExt cx="757200" cy="649200"/>
          </a:xfrm>
        </p:grpSpPr>
        <p:grpSp>
          <p:nvGrpSpPr>
            <p:cNvPr id="1317" name="Google Shape;1317;p98"/>
            <p:cNvGrpSpPr/>
            <p:nvPr/>
          </p:nvGrpSpPr>
          <p:grpSpPr>
            <a:xfrm>
              <a:off x="1366600" y="892542"/>
              <a:ext cx="757199" cy="649200"/>
              <a:chOff x="1366600" y="892542"/>
              <a:chExt cx="757199" cy="649200"/>
            </a:xfrm>
          </p:grpSpPr>
          <p:cxnSp>
            <p:nvCxnSpPr>
              <p:cNvPr id="1318" name="Google Shape;1318;p98"/>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19" name="Google Shape;1319;p98"/>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20" name="Google Shape;1320;p98"/>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21" name="Google Shape;1321;p98"/>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22" name="Google Shape;1322;p98"/>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1323" name="Google Shape;1323;p98"/>
            <p:cNvGrpSpPr/>
            <p:nvPr/>
          </p:nvGrpSpPr>
          <p:grpSpPr>
            <a:xfrm>
              <a:off x="1366600" y="892542"/>
              <a:ext cx="757200" cy="645919"/>
              <a:chOff x="1366600" y="892542"/>
              <a:chExt cx="757200" cy="645919"/>
            </a:xfrm>
          </p:grpSpPr>
          <p:cxnSp>
            <p:nvCxnSpPr>
              <p:cNvPr id="1324" name="Google Shape;1324;p98"/>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25" name="Google Shape;1325;p98"/>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26" name="Google Shape;1326;p98"/>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27" name="Google Shape;1327;p98"/>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1328" name="Google Shape;1328;p98"/>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329" name="Google Shape;1329;p98"/>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1330" name="Google Shape;1330;p98"/>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1331" name="Google Shape;1331;p98"/>
          <p:cNvGrpSpPr/>
          <p:nvPr/>
        </p:nvGrpSpPr>
        <p:grpSpPr>
          <a:xfrm>
            <a:off x="431076" y="4267148"/>
            <a:ext cx="851140" cy="668466"/>
            <a:chOff x="431076" y="4267148"/>
            <a:chExt cx="851140" cy="668466"/>
          </a:xfrm>
        </p:grpSpPr>
        <p:sp>
          <p:nvSpPr>
            <p:cNvPr id="1332" name="Google Shape;1332;p98"/>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98"/>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98"/>
          <p:cNvGrpSpPr/>
          <p:nvPr/>
        </p:nvGrpSpPr>
        <p:grpSpPr>
          <a:xfrm>
            <a:off x="7914990" y="4444025"/>
            <a:ext cx="690064" cy="329108"/>
            <a:chOff x="7740700" y="4100311"/>
            <a:chExt cx="786936" cy="604089"/>
          </a:xfrm>
        </p:grpSpPr>
        <p:grpSp>
          <p:nvGrpSpPr>
            <p:cNvPr id="1335" name="Google Shape;1335;p98"/>
            <p:cNvGrpSpPr/>
            <p:nvPr/>
          </p:nvGrpSpPr>
          <p:grpSpPr>
            <a:xfrm>
              <a:off x="7740700" y="4149700"/>
              <a:ext cx="737550" cy="554700"/>
              <a:chOff x="7740700" y="4149700"/>
              <a:chExt cx="737550" cy="554700"/>
            </a:xfrm>
          </p:grpSpPr>
          <p:sp>
            <p:nvSpPr>
              <p:cNvPr id="1336" name="Google Shape;1336;p98"/>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98"/>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 name="Google Shape;1338;p98"/>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dk1"/>
        </a:solidFill>
      </p:bgPr>
    </p:bg>
    <p:spTree>
      <p:nvGrpSpPr>
        <p:cNvPr id="1339" name="Shape 1339"/>
        <p:cNvGrpSpPr/>
        <p:nvPr/>
      </p:nvGrpSpPr>
      <p:grpSpPr>
        <a:xfrm>
          <a:off x="0" y="0"/>
          <a:ext cx="0" cy="0"/>
          <a:chOff x="0" y="0"/>
          <a:chExt cx="0" cy="0"/>
        </a:xfrm>
      </p:grpSpPr>
      <p:grpSp>
        <p:nvGrpSpPr>
          <p:cNvPr id="1340" name="Google Shape;1340;p99"/>
          <p:cNvGrpSpPr/>
          <p:nvPr/>
        </p:nvGrpSpPr>
        <p:grpSpPr>
          <a:xfrm>
            <a:off x="-151025" y="-87459"/>
            <a:ext cx="9443950" cy="5336943"/>
            <a:chOff x="1366600" y="892542"/>
            <a:chExt cx="757200" cy="649200"/>
          </a:xfrm>
        </p:grpSpPr>
        <p:grpSp>
          <p:nvGrpSpPr>
            <p:cNvPr id="1341" name="Google Shape;1341;p99"/>
            <p:cNvGrpSpPr/>
            <p:nvPr/>
          </p:nvGrpSpPr>
          <p:grpSpPr>
            <a:xfrm>
              <a:off x="1366600" y="892542"/>
              <a:ext cx="757199" cy="649200"/>
              <a:chOff x="1366600" y="892542"/>
              <a:chExt cx="757199" cy="649200"/>
            </a:xfrm>
          </p:grpSpPr>
          <p:cxnSp>
            <p:nvCxnSpPr>
              <p:cNvPr id="1342" name="Google Shape;1342;p99"/>
              <p:cNvCxnSpPr/>
              <p:nvPr/>
            </p:nvCxnSpPr>
            <p:spPr>
              <a:xfrm>
                <a:off x="13666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43" name="Google Shape;1343;p99"/>
              <p:cNvCxnSpPr/>
              <p:nvPr/>
            </p:nvCxnSpPr>
            <p:spPr>
              <a:xfrm>
                <a:off x="15559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44" name="Google Shape;1344;p99"/>
              <p:cNvCxnSpPr/>
              <p:nvPr/>
            </p:nvCxnSpPr>
            <p:spPr>
              <a:xfrm>
                <a:off x="1745200"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45" name="Google Shape;1345;p99"/>
              <p:cNvCxnSpPr/>
              <p:nvPr/>
            </p:nvCxnSpPr>
            <p:spPr>
              <a:xfrm>
                <a:off x="1934499" y="892542"/>
                <a:ext cx="0" cy="649200"/>
              </a:xfrm>
              <a:prstGeom prst="straightConnector1">
                <a:avLst/>
              </a:prstGeom>
              <a:noFill/>
              <a:ln cap="flat" cmpd="sng" w="9525">
                <a:solidFill>
                  <a:schemeClr val="dk2"/>
                </a:solidFill>
                <a:prstDash val="solid"/>
                <a:round/>
                <a:headEnd len="med" w="med" type="none"/>
                <a:tailEnd len="med" w="med" type="none"/>
              </a:ln>
            </p:spPr>
          </p:cxnSp>
          <p:cxnSp>
            <p:nvCxnSpPr>
              <p:cNvPr id="1346" name="Google Shape;1346;p99"/>
              <p:cNvCxnSpPr/>
              <p:nvPr/>
            </p:nvCxnSpPr>
            <p:spPr>
              <a:xfrm>
                <a:off x="2123799" y="892542"/>
                <a:ext cx="0" cy="649200"/>
              </a:xfrm>
              <a:prstGeom prst="straightConnector1">
                <a:avLst/>
              </a:prstGeom>
              <a:noFill/>
              <a:ln cap="flat" cmpd="sng" w="9525">
                <a:solidFill>
                  <a:schemeClr val="dk2"/>
                </a:solidFill>
                <a:prstDash val="solid"/>
                <a:round/>
                <a:headEnd len="med" w="med" type="none"/>
                <a:tailEnd len="med" w="med" type="none"/>
              </a:ln>
            </p:spPr>
          </p:cxnSp>
        </p:grpSp>
        <p:grpSp>
          <p:nvGrpSpPr>
            <p:cNvPr id="1347" name="Google Shape;1347;p99"/>
            <p:cNvGrpSpPr/>
            <p:nvPr/>
          </p:nvGrpSpPr>
          <p:grpSpPr>
            <a:xfrm>
              <a:off x="1366600" y="892542"/>
              <a:ext cx="757200" cy="645919"/>
              <a:chOff x="1366600" y="892542"/>
              <a:chExt cx="757200" cy="645919"/>
            </a:xfrm>
          </p:grpSpPr>
          <p:cxnSp>
            <p:nvCxnSpPr>
              <p:cNvPr id="1348" name="Google Shape;1348;p99"/>
              <p:cNvCxnSpPr/>
              <p:nvPr/>
            </p:nvCxnSpPr>
            <p:spPr>
              <a:xfrm>
                <a:off x="1366600" y="892542"/>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49" name="Google Shape;1349;p99"/>
              <p:cNvCxnSpPr/>
              <p:nvPr/>
            </p:nvCxnSpPr>
            <p:spPr>
              <a:xfrm>
                <a:off x="1366600" y="1107849"/>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50" name="Google Shape;1350;p99"/>
              <p:cNvCxnSpPr/>
              <p:nvPr/>
            </p:nvCxnSpPr>
            <p:spPr>
              <a:xfrm>
                <a:off x="1366600" y="1323155"/>
                <a:ext cx="757200" cy="0"/>
              </a:xfrm>
              <a:prstGeom prst="straightConnector1">
                <a:avLst/>
              </a:prstGeom>
              <a:noFill/>
              <a:ln cap="flat" cmpd="sng" w="9525">
                <a:solidFill>
                  <a:schemeClr val="dk2"/>
                </a:solidFill>
                <a:prstDash val="solid"/>
                <a:round/>
                <a:headEnd len="med" w="med" type="none"/>
                <a:tailEnd len="med" w="med" type="none"/>
              </a:ln>
            </p:spPr>
          </p:cxnSp>
          <p:cxnSp>
            <p:nvCxnSpPr>
              <p:cNvPr id="1351" name="Google Shape;1351;p99"/>
              <p:cNvCxnSpPr/>
              <p:nvPr/>
            </p:nvCxnSpPr>
            <p:spPr>
              <a:xfrm>
                <a:off x="1366600" y="1538461"/>
                <a:ext cx="757200" cy="0"/>
              </a:xfrm>
              <a:prstGeom prst="straightConnector1">
                <a:avLst/>
              </a:prstGeom>
              <a:noFill/>
              <a:ln cap="flat" cmpd="sng" w="9525">
                <a:solidFill>
                  <a:schemeClr val="dk2"/>
                </a:solidFill>
                <a:prstDash val="solid"/>
                <a:round/>
                <a:headEnd len="med" w="med" type="none"/>
                <a:tailEnd len="med" w="med" type="none"/>
              </a:ln>
            </p:spPr>
          </p:cxnSp>
        </p:grpSp>
      </p:grpSp>
      <p:sp>
        <p:nvSpPr>
          <p:cNvPr id="1352" name="Google Shape;1352;p99"/>
          <p:cNvSpPr txBox="1"/>
          <p:nvPr>
            <p:ph hasCustomPrompt="1" type="title"/>
          </p:nvPr>
        </p:nvSpPr>
        <p:spPr>
          <a:xfrm>
            <a:off x="2248150" y="539500"/>
            <a:ext cx="2298300" cy="1143600"/>
          </a:xfrm>
          <a:prstGeom prst="rect">
            <a:avLst/>
          </a:prstGeom>
          <a:solidFill>
            <a:schemeClr val="dk1"/>
          </a:solidFill>
        </p:spPr>
        <p:txBody>
          <a:bodyPr anchorCtr="0" anchor="b" bIns="91425" lIns="91425" spcFirstLastPara="1" rIns="91425" wrap="square" tIns="91425">
            <a:noAutofit/>
          </a:bodyPr>
          <a:lstStyle>
            <a:lvl1pPr lvl="0" rtl="0" algn="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353" name="Google Shape;1353;p99"/>
          <p:cNvSpPr txBox="1"/>
          <p:nvPr>
            <p:ph idx="2" type="title"/>
          </p:nvPr>
        </p:nvSpPr>
        <p:spPr>
          <a:xfrm>
            <a:off x="2210650" y="1683075"/>
            <a:ext cx="4720200" cy="1764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sz="5400">
                <a:solidFill>
                  <a:schemeClr val="lt1"/>
                </a:solidFill>
                <a:latin typeface="Merriweather"/>
                <a:ea typeface="Merriweather"/>
                <a:cs typeface="Merriweather"/>
                <a:sym typeface="Merriweather"/>
              </a:defRPr>
            </a:lvl1pPr>
            <a:lvl2pPr lvl="1" rtl="0" algn="ctr">
              <a:spcBef>
                <a:spcPts val="0"/>
              </a:spcBef>
              <a:spcAft>
                <a:spcPts val="0"/>
              </a:spcAft>
              <a:buClr>
                <a:schemeClr val="lt1"/>
              </a:buClr>
              <a:buSzPts val="3500"/>
              <a:buNone/>
              <a:defRPr sz="3500">
                <a:solidFill>
                  <a:schemeClr val="lt1"/>
                </a:solidFill>
              </a:defRPr>
            </a:lvl2pPr>
            <a:lvl3pPr lvl="2" rtl="0" algn="ctr">
              <a:spcBef>
                <a:spcPts val="0"/>
              </a:spcBef>
              <a:spcAft>
                <a:spcPts val="0"/>
              </a:spcAft>
              <a:buClr>
                <a:schemeClr val="lt1"/>
              </a:buClr>
              <a:buSzPts val="3500"/>
              <a:buNone/>
              <a:defRPr sz="3500">
                <a:solidFill>
                  <a:schemeClr val="lt1"/>
                </a:solidFill>
              </a:defRPr>
            </a:lvl3pPr>
            <a:lvl4pPr lvl="3" rtl="0" algn="ctr">
              <a:spcBef>
                <a:spcPts val="0"/>
              </a:spcBef>
              <a:spcAft>
                <a:spcPts val="0"/>
              </a:spcAft>
              <a:buClr>
                <a:schemeClr val="lt1"/>
              </a:buClr>
              <a:buSzPts val="3500"/>
              <a:buNone/>
              <a:defRPr sz="3500">
                <a:solidFill>
                  <a:schemeClr val="lt1"/>
                </a:solidFill>
              </a:defRPr>
            </a:lvl4pPr>
            <a:lvl5pPr lvl="4" rtl="0" algn="ctr">
              <a:spcBef>
                <a:spcPts val="0"/>
              </a:spcBef>
              <a:spcAft>
                <a:spcPts val="0"/>
              </a:spcAft>
              <a:buClr>
                <a:schemeClr val="lt1"/>
              </a:buClr>
              <a:buSzPts val="3500"/>
              <a:buNone/>
              <a:defRPr sz="3500">
                <a:solidFill>
                  <a:schemeClr val="lt1"/>
                </a:solidFill>
              </a:defRPr>
            </a:lvl5pPr>
            <a:lvl6pPr lvl="5" rtl="0" algn="ctr">
              <a:spcBef>
                <a:spcPts val="0"/>
              </a:spcBef>
              <a:spcAft>
                <a:spcPts val="0"/>
              </a:spcAft>
              <a:buClr>
                <a:schemeClr val="lt1"/>
              </a:buClr>
              <a:buSzPts val="3500"/>
              <a:buNone/>
              <a:defRPr sz="3500">
                <a:solidFill>
                  <a:schemeClr val="lt1"/>
                </a:solidFill>
              </a:defRPr>
            </a:lvl6pPr>
            <a:lvl7pPr lvl="6" rtl="0" algn="ctr">
              <a:spcBef>
                <a:spcPts val="0"/>
              </a:spcBef>
              <a:spcAft>
                <a:spcPts val="0"/>
              </a:spcAft>
              <a:buClr>
                <a:schemeClr val="lt1"/>
              </a:buClr>
              <a:buSzPts val="3500"/>
              <a:buNone/>
              <a:defRPr sz="3500">
                <a:solidFill>
                  <a:schemeClr val="lt1"/>
                </a:solidFill>
              </a:defRPr>
            </a:lvl7pPr>
            <a:lvl8pPr lvl="7" rtl="0" algn="ctr">
              <a:spcBef>
                <a:spcPts val="0"/>
              </a:spcBef>
              <a:spcAft>
                <a:spcPts val="0"/>
              </a:spcAft>
              <a:buClr>
                <a:schemeClr val="lt1"/>
              </a:buClr>
              <a:buSzPts val="3500"/>
              <a:buNone/>
              <a:defRPr sz="3500">
                <a:solidFill>
                  <a:schemeClr val="lt1"/>
                </a:solidFill>
              </a:defRPr>
            </a:lvl8pPr>
            <a:lvl9pPr lvl="8" rtl="0" algn="ctr">
              <a:spcBef>
                <a:spcPts val="0"/>
              </a:spcBef>
              <a:spcAft>
                <a:spcPts val="0"/>
              </a:spcAft>
              <a:buClr>
                <a:schemeClr val="lt1"/>
              </a:buClr>
              <a:buSzPts val="3500"/>
              <a:buNone/>
              <a:defRPr sz="3500">
                <a:solidFill>
                  <a:schemeClr val="lt1"/>
                </a:solidFill>
              </a:defRPr>
            </a:lvl9pPr>
          </a:lstStyle>
          <a:p/>
        </p:txBody>
      </p:sp>
      <p:sp>
        <p:nvSpPr>
          <p:cNvPr id="1354" name="Google Shape;1354;p99"/>
          <p:cNvSpPr txBox="1"/>
          <p:nvPr>
            <p:ph idx="1" type="subTitle"/>
          </p:nvPr>
        </p:nvSpPr>
        <p:spPr>
          <a:xfrm>
            <a:off x="2242297" y="3984875"/>
            <a:ext cx="2298300" cy="585300"/>
          </a:xfrm>
          <a:prstGeom prst="rect">
            <a:avLst/>
          </a:prstGeom>
          <a:solidFill>
            <a:schemeClr val="dk1"/>
          </a:solid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1200"/>
              <a:buNone/>
              <a:defRPr sz="1600">
                <a:solidFill>
                  <a:schemeClr val="lt1"/>
                </a:solidFill>
                <a:latin typeface="Spectral Light"/>
                <a:ea typeface="Spectral Light"/>
                <a:cs typeface="Spectral Light"/>
                <a:sym typeface="Spectral Light"/>
              </a:defRPr>
            </a:lvl1pPr>
            <a:lvl2pPr lvl="1" rtl="0">
              <a:spcBef>
                <a:spcPts val="0"/>
              </a:spcBef>
              <a:spcAft>
                <a:spcPts val="0"/>
              </a:spcAft>
              <a:buClr>
                <a:schemeClr val="lt1"/>
              </a:buClr>
              <a:buSzPts val="1200"/>
              <a:buNone/>
              <a:defRPr>
                <a:solidFill>
                  <a:schemeClr val="lt1"/>
                </a:solidFill>
              </a:defRPr>
            </a:lvl2pPr>
            <a:lvl3pPr lvl="2" rtl="0">
              <a:spcBef>
                <a:spcPts val="0"/>
              </a:spcBef>
              <a:spcAft>
                <a:spcPts val="0"/>
              </a:spcAft>
              <a:buClr>
                <a:schemeClr val="lt1"/>
              </a:buClr>
              <a:buSzPts val="1200"/>
              <a:buNone/>
              <a:defRPr>
                <a:solidFill>
                  <a:schemeClr val="lt1"/>
                </a:solidFill>
              </a:defRPr>
            </a:lvl3pPr>
            <a:lvl4pPr lvl="3" rtl="0">
              <a:spcBef>
                <a:spcPts val="0"/>
              </a:spcBef>
              <a:spcAft>
                <a:spcPts val="0"/>
              </a:spcAft>
              <a:buClr>
                <a:schemeClr val="lt1"/>
              </a:buClr>
              <a:buSzPts val="1200"/>
              <a:buNone/>
              <a:defRPr>
                <a:solidFill>
                  <a:schemeClr val="lt1"/>
                </a:solidFill>
              </a:defRPr>
            </a:lvl4pPr>
            <a:lvl5pPr lvl="4" rtl="0">
              <a:spcBef>
                <a:spcPts val="0"/>
              </a:spcBef>
              <a:spcAft>
                <a:spcPts val="0"/>
              </a:spcAft>
              <a:buClr>
                <a:schemeClr val="lt1"/>
              </a:buClr>
              <a:buSzPts val="1200"/>
              <a:buNone/>
              <a:defRPr>
                <a:solidFill>
                  <a:schemeClr val="lt1"/>
                </a:solidFill>
              </a:defRPr>
            </a:lvl5pPr>
            <a:lvl6pPr lvl="5" rtl="0">
              <a:spcBef>
                <a:spcPts val="0"/>
              </a:spcBef>
              <a:spcAft>
                <a:spcPts val="0"/>
              </a:spcAft>
              <a:buClr>
                <a:schemeClr val="lt1"/>
              </a:buClr>
              <a:buSzPts val="1200"/>
              <a:buNone/>
              <a:defRPr>
                <a:solidFill>
                  <a:schemeClr val="lt1"/>
                </a:solidFill>
              </a:defRPr>
            </a:lvl6pPr>
            <a:lvl7pPr lvl="6" rtl="0">
              <a:spcBef>
                <a:spcPts val="0"/>
              </a:spcBef>
              <a:spcAft>
                <a:spcPts val="0"/>
              </a:spcAft>
              <a:buClr>
                <a:schemeClr val="lt1"/>
              </a:buClr>
              <a:buSzPts val="1200"/>
              <a:buNone/>
              <a:defRPr>
                <a:solidFill>
                  <a:schemeClr val="lt1"/>
                </a:solidFill>
              </a:defRPr>
            </a:lvl7pPr>
            <a:lvl8pPr lvl="7" rtl="0">
              <a:spcBef>
                <a:spcPts val="0"/>
              </a:spcBef>
              <a:spcAft>
                <a:spcPts val="0"/>
              </a:spcAft>
              <a:buClr>
                <a:schemeClr val="lt1"/>
              </a:buClr>
              <a:buSzPts val="1200"/>
              <a:buNone/>
              <a:defRPr>
                <a:solidFill>
                  <a:schemeClr val="lt1"/>
                </a:solidFill>
              </a:defRPr>
            </a:lvl8pPr>
            <a:lvl9pPr lvl="8" rtl="0">
              <a:spcBef>
                <a:spcPts val="0"/>
              </a:spcBef>
              <a:spcAft>
                <a:spcPts val="0"/>
              </a:spcAft>
              <a:buClr>
                <a:schemeClr val="lt1"/>
              </a:buClr>
              <a:buSzPts val="1200"/>
              <a:buNone/>
              <a:defRPr>
                <a:solidFill>
                  <a:schemeClr val="lt1"/>
                </a:solidFill>
              </a:defRPr>
            </a:lvl9pPr>
          </a:lstStyle>
          <a:p/>
        </p:txBody>
      </p:sp>
      <p:grpSp>
        <p:nvGrpSpPr>
          <p:cNvPr id="1355" name="Google Shape;1355;p99"/>
          <p:cNvGrpSpPr/>
          <p:nvPr/>
        </p:nvGrpSpPr>
        <p:grpSpPr>
          <a:xfrm>
            <a:off x="431076" y="4267148"/>
            <a:ext cx="851140" cy="668466"/>
            <a:chOff x="431076" y="4267148"/>
            <a:chExt cx="851140" cy="668466"/>
          </a:xfrm>
        </p:grpSpPr>
        <p:sp>
          <p:nvSpPr>
            <p:cNvPr id="1356" name="Google Shape;1356;p99"/>
            <p:cNvSpPr/>
            <p:nvPr/>
          </p:nvSpPr>
          <p:spPr>
            <a:xfrm>
              <a:off x="943815" y="4267148"/>
              <a:ext cx="338400" cy="331200"/>
            </a:xfrm>
            <a:prstGeom prst="star4">
              <a:avLst>
                <a:gd fmla="val 12500" name="adj"/>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99"/>
            <p:cNvSpPr/>
            <p:nvPr/>
          </p:nvSpPr>
          <p:spPr>
            <a:xfrm>
              <a:off x="431076" y="4704914"/>
              <a:ext cx="236700" cy="230700"/>
            </a:xfrm>
            <a:prstGeom prst="star4">
              <a:avLst>
                <a:gd fmla="val 125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99"/>
          <p:cNvGrpSpPr/>
          <p:nvPr/>
        </p:nvGrpSpPr>
        <p:grpSpPr>
          <a:xfrm>
            <a:off x="7914990" y="4444025"/>
            <a:ext cx="690064" cy="329108"/>
            <a:chOff x="7740700" y="4100311"/>
            <a:chExt cx="786936" cy="604089"/>
          </a:xfrm>
        </p:grpSpPr>
        <p:grpSp>
          <p:nvGrpSpPr>
            <p:cNvPr id="1359" name="Google Shape;1359;p99"/>
            <p:cNvGrpSpPr/>
            <p:nvPr/>
          </p:nvGrpSpPr>
          <p:grpSpPr>
            <a:xfrm>
              <a:off x="7740700" y="4149700"/>
              <a:ext cx="737550" cy="554700"/>
              <a:chOff x="7740700" y="4149700"/>
              <a:chExt cx="737550" cy="554700"/>
            </a:xfrm>
          </p:grpSpPr>
          <p:sp>
            <p:nvSpPr>
              <p:cNvPr id="1360" name="Google Shape;1360;p99"/>
              <p:cNvSpPr/>
              <p:nvPr/>
            </p:nvSpPr>
            <p:spPr>
              <a:xfrm rot="5400000">
                <a:off x="7905550" y="4131700"/>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99"/>
              <p:cNvSpPr/>
              <p:nvPr/>
            </p:nvSpPr>
            <p:spPr>
              <a:xfrm>
                <a:off x="7740700" y="4286500"/>
                <a:ext cx="86400" cy="281100"/>
              </a:xfrm>
              <a:prstGeom prst="rect">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 name="Google Shape;1362;p99"/>
            <p:cNvSpPr/>
            <p:nvPr/>
          </p:nvSpPr>
          <p:spPr>
            <a:xfrm rot="5400000">
              <a:off x="7954936" y="4082311"/>
              <a:ext cx="554700" cy="590700"/>
            </a:xfrm>
            <a:prstGeom prst="upArrow">
              <a:avLst>
                <a:gd fmla="val 50000" name="adj1"/>
                <a:gd fmla="val 50000"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3.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4.xml"/><Relationship Id="rId22" Type="http://schemas.openxmlformats.org/officeDocument/2006/relationships/slideLayout" Target="../slideLayouts/slideLayout36.xml"/><Relationship Id="rId21" Type="http://schemas.openxmlformats.org/officeDocument/2006/relationships/slideLayout" Target="../slideLayouts/slideLayout35.xml"/><Relationship Id="rId24" Type="http://schemas.openxmlformats.org/officeDocument/2006/relationships/slideLayout" Target="../slideLayouts/slideLayout38.xml"/><Relationship Id="rId23" Type="http://schemas.openxmlformats.org/officeDocument/2006/relationships/slideLayout" Target="../slideLayouts/slideLayout37.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26" Type="http://schemas.openxmlformats.org/officeDocument/2006/relationships/slideLayout" Target="../slideLayouts/slideLayout40.xml"/><Relationship Id="rId25" Type="http://schemas.openxmlformats.org/officeDocument/2006/relationships/slideLayout" Target="../slideLayouts/slideLayout39.xml"/><Relationship Id="rId28" Type="http://schemas.openxmlformats.org/officeDocument/2006/relationships/theme" Target="../theme/theme2.xml"/><Relationship Id="rId27" Type="http://schemas.openxmlformats.org/officeDocument/2006/relationships/slideLayout" Target="../slideLayouts/slideLayout41.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5" Type="http://schemas.openxmlformats.org/officeDocument/2006/relationships/slideLayout" Target="../slideLayouts/slideLayout29.xml"/><Relationship Id="rId14" Type="http://schemas.openxmlformats.org/officeDocument/2006/relationships/slideLayout" Target="../slideLayouts/slideLayout28.xml"/><Relationship Id="rId17" Type="http://schemas.openxmlformats.org/officeDocument/2006/relationships/slideLayout" Target="../slideLayouts/slideLayout31.xml"/><Relationship Id="rId16" Type="http://schemas.openxmlformats.org/officeDocument/2006/relationships/slideLayout" Target="../slideLayouts/slideLayout30.xml"/><Relationship Id="rId19" Type="http://schemas.openxmlformats.org/officeDocument/2006/relationships/slideLayout" Target="../slideLayouts/slideLayout33.xml"/><Relationship Id="rId18"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1.xml"/><Relationship Id="rId22" Type="http://schemas.openxmlformats.org/officeDocument/2006/relationships/slideLayout" Target="../slideLayouts/slideLayout63.xml"/><Relationship Id="rId21" Type="http://schemas.openxmlformats.org/officeDocument/2006/relationships/slideLayout" Target="../slideLayouts/slideLayout62.xml"/><Relationship Id="rId24" Type="http://schemas.openxmlformats.org/officeDocument/2006/relationships/slideLayout" Target="../slideLayouts/slideLayout65.xml"/><Relationship Id="rId23" Type="http://schemas.openxmlformats.org/officeDocument/2006/relationships/slideLayout" Target="../slideLayouts/slideLayout64.xml"/><Relationship Id="rId1" Type="http://schemas.openxmlformats.org/officeDocument/2006/relationships/slideLayout" Target="../slideLayouts/slideLayout42.xml"/><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9" Type="http://schemas.openxmlformats.org/officeDocument/2006/relationships/slideLayout" Target="../slideLayouts/slideLayout50.xml"/><Relationship Id="rId26" Type="http://schemas.openxmlformats.org/officeDocument/2006/relationships/slideLayout" Target="../slideLayouts/slideLayout67.xml"/><Relationship Id="rId25" Type="http://schemas.openxmlformats.org/officeDocument/2006/relationships/slideLayout" Target="../slideLayouts/slideLayout66.xml"/><Relationship Id="rId28" Type="http://schemas.openxmlformats.org/officeDocument/2006/relationships/theme" Target="../theme/theme5.xml"/><Relationship Id="rId27" Type="http://schemas.openxmlformats.org/officeDocument/2006/relationships/slideLayout" Target="../slideLayouts/slideLayout68.xml"/><Relationship Id="rId5" Type="http://schemas.openxmlformats.org/officeDocument/2006/relationships/slideLayout" Target="../slideLayouts/slideLayout46.xml"/><Relationship Id="rId6" Type="http://schemas.openxmlformats.org/officeDocument/2006/relationships/slideLayout" Target="../slideLayouts/slideLayout47.xml"/><Relationship Id="rId7" Type="http://schemas.openxmlformats.org/officeDocument/2006/relationships/slideLayout" Target="../slideLayouts/slideLayout48.xml"/><Relationship Id="rId8" Type="http://schemas.openxmlformats.org/officeDocument/2006/relationships/slideLayout" Target="../slideLayouts/slideLayout49.xml"/><Relationship Id="rId11" Type="http://schemas.openxmlformats.org/officeDocument/2006/relationships/slideLayout" Target="../slideLayouts/slideLayout52.xml"/><Relationship Id="rId10" Type="http://schemas.openxmlformats.org/officeDocument/2006/relationships/slideLayout" Target="../slideLayouts/slideLayout51.xml"/><Relationship Id="rId13" Type="http://schemas.openxmlformats.org/officeDocument/2006/relationships/slideLayout" Target="../slideLayouts/slideLayout54.xml"/><Relationship Id="rId12" Type="http://schemas.openxmlformats.org/officeDocument/2006/relationships/slideLayout" Target="../slideLayouts/slideLayout53.xml"/><Relationship Id="rId15" Type="http://schemas.openxmlformats.org/officeDocument/2006/relationships/slideLayout" Target="../slideLayouts/slideLayout56.xml"/><Relationship Id="rId14" Type="http://schemas.openxmlformats.org/officeDocument/2006/relationships/slideLayout" Target="../slideLayouts/slideLayout55.xml"/><Relationship Id="rId17" Type="http://schemas.openxmlformats.org/officeDocument/2006/relationships/slideLayout" Target="../slideLayouts/slideLayout58.xml"/><Relationship Id="rId16" Type="http://schemas.openxmlformats.org/officeDocument/2006/relationships/slideLayout" Target="../slideLayouts/slideLayout57.xml"/><Relationship Id="rId19" Type="http://schemas.openxmlformats.org/officeDocument/2006/relationships/slideLayout" Target="../slideLayouts/slideLayout60.xml"/><Relationship Id="rId18" Type="http://schemas.openxmlformats.org/officeDocument/2006/relationships/slideLayout" Target="../slideLayouts/slideLayout59.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88.xml"/><Relationship Id="rId22" Type="http://schemas.openxmlformats.org/officeDocument/2006/relationships/slideLayout" Target="../slideLayouts/slideLayout90.xml"/><Relationship Id="rId21" Type="http://schemas.openxmlformats.org/officeDocument/2006/relationships/slideLayout" Target="../slideLayouts/slideLayout89.xml"/><Relationship Id="rId24" Type="http://schemas.openxmlformats.org/officeDocument/2006/relationships/slideLayout" Target="../slideLayouts/slideLayout92.xml"/><Relationship Id="rId23" Type="http://schemas.openxmlformats.org/officeDocument/2006/relationships/slideLayout" Target="../slideLayouts/slideLayout91.xml"/><Relationship Id="rId1" Type="http://schemas.openxmlformats.org/officeDocument/2006/relationships/slideLayout" Target="../slideLayouts/slideLayout69.xml"/><Relationship Id="rId2" Type="http://schemas.openxmlformats.org/officeDocument/2006/relationships/slideLayout" Target="../slideLayouts/slideLayout70.xml"/><Relationship Id="rId3" Type="http://schemas.openxmlformats.org/officeDocument/2006/relationships/slideLayout" Target="../slideLayouts/slideLayout71.xml"/><Relationship Id="rId4" Type="http://schemas.openxmlformats.org/officeDocument/2006/relationships/slideLayout" Target="../slideLayouts/slideLayout72.xml"/><Relationship Id="rId9" Type="http://schemas.openxmlformats.org/officeDocument/2006/relationships/slideLayout" Target="../slideLayouts/slideLayout77.xml"/><Relationship Id="rId26" Type="http://schemas.openxmlformats.org/officeDocument/2006/relationships/slideLayout" Target="../slideLayouts/slideLayout94.xml"/><Relationship Id="rId25" Type="http://schemas.openxmlformats.org/officeDocument/2006/relationships/slideLayout" Target="../slideLayouts/slideLayout93.xml"/><Relationship Id="rId28" Type="http://schemas.openxmlformats.org/officeDocument/2006/relationships/theme" Target="../theme/theme1.xml"/><Relationship Id="rId27" Type="http://schemas.openxmlformats.org/officeDocument/2006/relationships/slideLayout" Target="../slideLayouts/slideLayout95.xml"/><Relationship Id="rId5" Type="http://schemas.openxmlformats.org/officeDocument/2006/relationships/slideLayout" Target="../slideLayouts/slideLayout73.xml"/><Relationship Id="rId6" Type="http://schemas.openxmlformats.org/officeDocument/2006/relationships/slideLayout" Target="../slideLayouts/slideLayout74.xml"/><Relationship Id="rId7" Type="http://schemas.openxmlformats.org/officeDocument/2006/relationships/slideLayout" Target="../slideLayouts/slideLayout75.xml"/><Relationship Id="rId8" Type="http://schemas.openxmlformats.org/officeDocument/2006/relationships/slideLayout" Target="../slideLayouts/slideLayout76.xml"/><Relationship Id="rId11" Type="http://schemas.openxmlformats.org/officeDocument/2006/relationships/slideLayout" Target="../slideLayouts/slideLayout79.xml"/><Relationship Id="rId10" Type="http://schemas.openxmlformats.org/officeDocument/2006/relationships/slideLayout" Target="../slideLayouts/slideLayout78.xml"/><Relationship Id="rId13" Type="http://schemas.openxmlformats.org/officeDocument/2006/relationships/slideLayout" Target="../slideLayouts/slideLayout81.xml"/><Relationship Id="rId12" Type="http://schemas.openxmlformats.org/officeDocument/2006/relationships/slideLayout" Target="../slideLayouts/slideLayout80.xml"/><Relationship Id="rId15" Type="http://schemas.openxmlformats.org/officeDocument/2006/relationships/slideLayout" Target="../slideLayouts/slideLayout83.xml"/><Relationship Id="rId14" Type="http://schemas.openxmlformats.org/officeDocument/2006/relationships/slideLayout" Target="../slideLayouts/slideLayout82.xml"/><Relationship Id="rId17" Type="http://schemas.openxmlformats.org/officeDocument/2006/relationships/slideLayout" Target="../slideLayouts/slideLayout85.xml"/><Relationship Id="rId16" Type="http://schemas.openxmlformats.org/officeDocument/2006/relationships/slideLayout" Target="../slideLayouts/slideLayout84.xml"/><Relationship Id="rId19" Type="http://schemas.openxmlformats.org/officeDocument/2006/relationships/slideLayout" Target="../slideLayouts/slideLayout87.xml"/><Relationship Id="rId18"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5" name="Shape 85"/>
        <p:cNvGrpSpPr/>
        <p:nvPr/>
      </p:nvGrpSpPr>
      <p:grpSpPr>
        <a:xfrm>
          <a:off x="0" y="0"/>
          <a:ext cx="0" cy="0"/>
          <a:chOff x="0" y="0"/>
          <a:chExt cx="0" cy="0"/>
        </a:xfrm>
      </p:grpSpPr>
      <p:sp>
        <p:nvSpPr>
          <p:cNvPr id="86" name="Google Shape;86;p16"/>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1pPr>
            <a:lvl2pPr lvl="1"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9pPr>
          </a:lstStyle>
          <a:p/>
        </p:txBody>
      </p:sp>
      <p:sp>
        <p:nvSpPr>
          <p:cNvPr id="87" name="Google Shape;87;p16"/>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1pPr>
            <a:lvl2pPr indent="-304800" lvl="1" marL="914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2pPr>
            <a:lvl3pPr indent="-304800" lvl="2" marL="1371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3pPr>
            <a:lvl4pPr indent="-304800" lvl="3" marL="1828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4pPr>
            <a:lvl5pPr indent="-304800" lvl="4" marL="22860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5pPr>
            <a:lvl6pPr indent="-304800" lvl="5" marL="2743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6pPr>
            <a:lvl7pPr indent="-304800" lvl="6" marL="3200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7pPr>
            <a:lvl8pPr indent="-304800" lvl="7" marL="3657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8pPr>
            <a:lvl9pPr indent="-304800" lvl="8" marL="4114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11" name="Shape 511"/>
        <p:cNvGrpSpPr/>
        <p:nvPr/>
      </p:nvGrpSpPr>
      <p:grpSpPr>
        <a:xfrm>
          <a:off x="0" y="0"/>
          <a:ext cx="0" cy="0"/>
          <a:chOff x="0" y="0"/>
          <a:chExt cx="0" cy="0"/>
        </a:xfrm>
      </p:grpSpPr>
      <p:sp>
        <p:nvSpPr>
          <p:cNvPr id="512" name="Google Shape;512;p44"/>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1pPr>
            <a:lvl2pPr lvl="1"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9pPr>
          </a:lstStyle>
          <a:p/>
        </p:txBody>
      </p:sp>
      <p:sp>
        <p:nvSpPr>
          <p:cNvPr id="513" name="Google Shape;513;p44"/>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1pPr>
            <a:lvl2pPr indent="-304800" lvl="1" marL="914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2pPr>
            <a:lvl3pPr indent="-304800" lvl="2" marL="1371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3pPr>
            <a:lvl4pPr indent="-304800" lvl="3" marL="1828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4pPr>
            <a:lvl5pPr indent="-304800" lvl="4" marL="22860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5pPr>
            <a:lvl6pPr indent="-304800" lvl="5" marL="2743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6pPr>
            <a:lvl7pPr indent="-304800" lvl="6" marL="3200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7pPr>
            <a:lvl8pPr indent="-304800" lvl="7" marL="3657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8pPr>
            <a:lvl9pPr indent="-304800" lvl="8" marL="4114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37" name="Shape 937"/>
        <p:cNvGrpSpPr/>
        <p:nvPr/>
      </p:nvGrpSpPr>
      <p:grpSpPr>
        <a:xfrm>
          <a:off x="0" y="0"/>
          <a:ext cx="0" cy="0"/>
          <a:chOff x="0" y="0"/>
          <a:chExt cx="0" cy="0"/>
        </a:xfrm>
      </p:grpSpPr>
      <p:sp>
        <p:nvSpPr>
          <p:cNvPr id="938" name="Google Shape;938;p72"/>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1pPr>
            <a:lvl2pPr lvl="1"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9pPr>
          </a:lstStyle>
          <a:p/>
        </p:txBody>
      </p:sp>
      <p:sp>
        <p:nvSpPr>
          <p:cNvPr id="939" name="Google Shape;939;p72"/>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1pPr>
            <a:lvl2pPr indent="-304800" lvl="1" marL="914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2pPr>
            <a:lvl3pPr indent="-304800" lvl="2" marL="1371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3pPr>
            <a:lvl4pPr indent="-304800" lvl="3" marL="1828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4pPr>
            <a:lvl5pPr indent="-304800" lvl="4" marL="22860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5pPr>
            <a:lvl6pPr indent="-304800" lvl="5" marL="27432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6pPr>
            <a:lvl7pPr indent="-304800" lvl="6" marL="32004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7pPr>
            <a:lvl8pPr indent="-304800" lvl="7" marL="36576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8pPr>
            <a:lvl9pPr indent="-304800" lvl="8" marL="4114800" rtl="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 id="2147483742"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19.jpg"/><Relationship Id="rId6" Type="http://schemas.openxmlformats.org/officeDocument/2006/relationships/image" Target="../media/image1.jpg"/><Relationship Id="rId7"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1.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1.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9.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 name="Shape 1366"/>
        <p:cNvGrpSpPr/>
        <p:nvPr/>
      </p:nvGrpSpPr>
      <p:grpSpPr>
        <a:xfrm>
          <a:off x="0" y="0"/>
          <a:ext cx="0" cy="0"/>
          <a:chOff x="0" y="0"/>
          <a:chExt cx="0" cy="0"/>
        </a:xfrm>
      </p:grpSpPr>
      <p:sp>
        <p:nvSpPr>
          <p:cNvPr id="1367" name="Google Shape;1367;p100"/>
          <p:cNvSpPr txBox="1"/>
          <p:nvPr>
            <p:ph type="ctrTitle"/>
          </p:nvPr>
        </p:nvSpPr>
        <p:spPr>
          <a:xfrm>
            <a:off x="715100" y="1091775"/>
            <a:ext cx="5712300" cy="157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Pilot Lab</a:t>
            </a:r>
            <a:endParaRPr sz="4300"/>
          </a:p>
          <a:p>
            <a:pPr indent="0" lvl="0" marL="0" rtl="0" algn="l">
              <a:spcBef>
                <a:spcPts val="0"/>
              </a:spcBef>
              <a:spcAft>
                <a:spcPts val="0"/>
              </a:spcAft>
              <a:buNone/>
            </a:pPr>
            <a:r>
              <a:rPr lang="en" sz="4300"/>
              <a:t>Usability Study</a:t>
            </a:r>
            <a:endParaRPr sz="4300"/>
          </a:p>
          <a:p>
            <a:pPr indent="0" lvl="0" marL="0" rtl="0" algn="l">
              <a:spcBef>
                <a:spcPts val="0"/>
              </a:spcBef>
              <a:spcAft>
                <a:spcPts val="0"/>
              </a:spcAft>
              <a:buNone/>
            </a:pPr>
            <a:r>
              <a:t/>
            </a:r>
            <a:endParaRPr sz="4300"/>
          </a:p>
          <a:p>
            <a:pPr indent="0" lvl="0" marL="0" rtl="0" algn="l">
              <a:spcBef>
                <a:spcPts val="0"/>
              </a:spcBef>
              <a:spcAft>
                <a:spcPts val="0"/>
              </a:spcAft>
              <a:buNone/>
            </a:pPr>
            <a:r>
              <a:t/>
            </a:r>
            <a:endParaRPr sz="4300"/>
          </a:p>
        </p:txBody>
      </p:sp>
      <p:sp>
        <p:nvSpPr>
          <p:cNvPr id="1368" name="Google Shape;1368;p100"/>
          <p:cNvSpPr txBox="1"/>
          <p:nvPr>
            <p:ph idx="1" type="subTitle"/>
          </p:nvPr>
        </p:nvSpPr>
        <p:spPr>
          <a:xfrm>
            <a:off x="715100" y="2717750"/>
            <a:ext cx="5238300" cy="6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DM Sans"/>
                <a:ea typeface="DM Sans"/>
                <a:cs typeface="DM Sans"/>
                <a:sym typeface="DM Sans"/>
              </a:rPr>
              <a:t>memreprise</a:t>
            </a:r>
            <a:r>
              <a:rPr lang="en" sz="2000">
                <a:latin typeface="DM Sans"/>
                <a:ea typeface="DM Sans"/>
                <a:cs typeface="DM Sans"/>
                <a:sym typeface="DM Sans"/>
              </a:rPr>
              <a:t> </a:t>
            </a:r>
            <a:endParaRPr sz="2000">
              <a:latin typeface="DM Sans"/>
              <a:ea typeface="DM Sans"/>
              <a:cs typeface="DM Sans"/>
              <a:sym typeface="DM Sans"/>
            </a:endParaRPr>
          </a:p>
          <a:p>
            <a:pPr indent="0" lvl="0" marL="0" rtl="0" algn="l">
              <a:spcBef>
                <a:spcPts val="0"/>
              </a:spcBef>
              <a:spcAft>
                <a:spcPts val="0"/>
              </a:spcAft>
              <a:buNone/>
            </a:pPr>
            <a:r>
              <a:t/>
            </a:r>
            <a:endParaRPr/>
          </a:p>
          <a:p>
            <a:pPr indent="0" lvl="0" marL="0" rtl="0" algn="l">
              <a:spcBef>
                <a:spcPts val="0"/>
              </a:spcBef>
              <a:spcAft>
                <a:spcPts val="0"/>
              </a:spcAft>
              <a:buNone/>
            </a:pPr>
            <a:r>
              <a:rPr lang="en">
                <a:latin typeface="DM Sans"/>
                <a:ea typeface="DM Sans"/>
                <a:cs typeface="DM Sans"/>
                <a:sym typeface="DM Sans"/>
              </a:rPr>
              <a:t>Casey, Brent, Emily, Gray, Tristan</a:t>
            </a:r>
            <a:endParaRPr>
              <a:latin typeface="DM Sans"/>
              <a:ea typeface="DM Sans"/>
              <a:cs typeface="DM Sans"/>
              <a:sym typeface="DM Sans"/>
            </a:endParaRPr>
          </a:p>
        </p:txBody>
      </p:sp>
      <p:grpSp>
        <p:nvGrpSpPr>
          <p:cNvPr id="1369" name="Google Shape;1369;p100"/>
          <p:cNvGrpSpPr/>
          <p:nvPr/>
        </p:nvGrpSpPr>
        <p:grpSpPr>
          <a:xfrm>
            <a:off x="5525988" y="-1215399"/>
            <a:ext cx="5380060" cy="6219732"/>
            <a:chOff x="5297388" y="-1215399"/>
            <a:chExt cx="5380060" cy="6219732"/>
          </a:xfrm>
        </p:grpSpPr>
        <p:sp>
          <p:nvSpPr>
            <p:cNvPr id="1370" name="Google Shape;1370;p100"/>
            <p:cNvSpPr/>
            <p:nvPr/>
          </p:nvSpPr>
          <p:spPr>
            <a:xfrm>
              <a:off x="5297388" y="-316405"/>
              <a:ext cx="4600433" cy="5320737"/>
            </a:xfrm>
            <a:custGeom>
              <a:rect b="b" l="l" r="r" t="t"/>
              <a:pathLst>
                <a:path extrusionOk="0" h="148179" w="128119">
                  <a:moveTo>
                    <a:pt x="213" y="0"/>
                  </a:moveTo>
                  <a:cubicBezTo>
                    <a:pt x="0" y="6930"/>
                    <a:pt x="2371" y="14195"/>
                    <a:pt x="6687" y="19636"/>
                  </a:cubicBezTo>
                  <a:cubicBezTo>
                    <a:pt x="9362" y="22675"/>
                    <a:pt x="12007" y="25715"/>
                    <a:pt x="15441" y="27599"/>
                  </a:cubicBezTo>
                  <a:cubicBezTo>
                    <a:pt x="23405" y="31794"/>
                    <a:pt x="31399" y="35198"/>
                    <a:pt x="40123" y="37873"/>
                  </a:cubicBezTo>
                  <a:cubicBezTo>
                    <a:pt x="50761" y="41277"/>
                    <a:pt x="56080" y="52311"/>
                    <a:pt x="52676" y="62554"/>
                  </a:cubicBezTo>
                  <a:cubicBezTo>
                    <a:pt x="48481" y="75472"/>
                    <a:pt x="38238" y="89546"/>
                    <a:pt x="45837" y="103224"/>
                  </a:cubicBezTo>
                  <a:cubicBezTo>
                    <a:pt x="49637" y="109667"/>
                    <a:pt x="56476" y="114227"/>
                    <a:pt x="63679" y="114987"/>
                  </a:cubicBezTo>
                  <a:cubicBezTo>
                    <a:pt x="64297" y="115018"/>
                    <a:pt x="64929" y="115033"/>
                    <a:pt x="65573" y="115033"/>
                  </a:cubicBezTo>
                  <a:cubicBezTo>
                    <a:pt x="72755" y="115033"/>
                    <a:pt x="81494" y="113231"/>
                    <a:pt x="89178" y="113231"/>
                  </a:cubicBezTo>
                  <a:cubicBezTo>
                    <a:pt x="97370" y="113231"/>
                    <a:pt x="104363" y="115278"/>
                    <a:pt x="106993" y="123741"/>
                  </a:cubicBezTo>
                  <a:cubicBezTo>
                    <a:pt x="109364" y="131066"/>
                    <a:pt x="110945" y="140337"/>
                    <a:pt x="114015" y="148179"/>
                  </a:cubicBezTo>
                  <a:lnTo>
                    <a:pt x="127206" y="148179"/>
                  </a:lnTo>
                  <a:cubicBezTo>
                    <a:pt x="127723" y="148179"/>
                    <a:pt x="128118" y="147753"/>
                    <a:pt x="128118" y="147267"/>
                  </a:cubicBezTo>
                  <a:lnTo>
                    <a:pt x="128118" y="70700"/>
                  </a:lnTo>
                  <a:cubicBezTo>
                    <a:pt x="109546" y="72646"/>
                    <a:pt x="106446" y="79333"/>
                    <a:pt x="94835" y="81521"/>
                  </a:cubicBezTo>
                  <a:cubicBezTo>
                    <a:pt x="93899" y="81673"/>
                    <a:pt x="92976" y="81746"/>
                    <a:pt x="92068" y="81746"/>
                  </a:cubicBezTo>
                  <a:cubicBezTo>
                    <a:pt x="81553" y="81746"/>
                    <a:pt x="73072" y="71981"/>
                    <a:pt x="71673" y="62524"/>
                  </a:cubicBezTo>
                  <a:cubicBezTo>
                    <a:pt x="69758" y="48481"/>
                    <a:pt x="80032" y="27964"/>
                    <a:pt x="62160" y="22250"/>
                  </a:cubicBezTo>
                  <a:cubicBezTo>
                    <a:pt x="56080" y="20730"/>
                    <a:pt x="50001" y="20365"/>
                    <a:pt x="44317" y="18086"/>
                  </a:cubicBezTo>
                  <a:cubicBezTo>
                    <a:pt x="39758" y="16171"/>
                    <a:pt x="42646" y="12462"/>
                    <a:pt x="38846" y="9423"/>
                  </a:cubicBezTo>
                  <a:cubicBezTo>
                    <a:pt x="35563" y="6870"/>
                    <a:pt x="36658" y="3192"/>
                    <a:pt x="37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00"/>
            <p:cNvSpPr/>
            <p:nvPr/>
          </p:nvSpPr>
          <p:spPr>
            <a:xfrm>
              <a:off x="6460113" y="-99930"/>
              <a:ext cx="3395485" cy="299709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00"/>
            <p:cNvSpPr/>
            <p:nvPr/>
          </p:nvSpPr>
          <p:spPr>
            <a:xfrm>
              <a:off x="6077015" y="-121539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00"/>
            <p:cNvSpPr/>
            <p:nvPr/>
          </p:nvSpPr>
          <p:spPr>
            <a:xfrm>
              <a:off x="6872691" y="-240723"/>
              <a:ext cx="3589745" cy="3651936"/>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00"/>
            <p:cNvSpPr/>
            <p:nvPr/>
          </p:nvSpPr>
          <p:spPr>
            <a:xfrm>
              <a:off x="7618100" y="1935988"/>
              <a:ext cx="3059338" cy="133647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00"/>
            <p:cNvSpPr/>
            <p:nvPr/>
          </p:nvSpPr>
          <p:spPr>
            <a:xfrm>
              <a:off x="7892666" y="2347022"/>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100"/>
          <p:cNvGrpSpPr/>
          <p:nvPr/>
        </p:nvGrpSpPr>
        <p:grpSpPr>
          <a:xfrm>
            <a:off x="-145730" y="3283182"/>
            <a:ext cx="5857767" cy="3182009"/>
            <a:chOff x="-145730" y="3283182"/>
            <a:chExt cx="5857767" cy="3182009"/>
          </a:xfrm>
        </p:grpSpPr>
        <p:grpSp>
          <p:nvGrpSpPr>
            <p:cNvPr id="1377" name="Google Shape;1377;p100"/>
            <p:cNvGrpSpPr/>
            <p:nvPr/>
          </p:nvGrpSpPr>
          <p:grpSpPr>
            <a:xfrm>
              <a:off x="-145730" y="3939706"/>
              <a:ext cx="5857767" cy="2525485"/>
              <a:chOff x="606600" y="3340575"/>
              <a:chExt cx="4383900" cy="1890050"/>
            </a:xfrm>
          </p:grpSpPr>
          <p:sp>
            <p:nvSpPr>
              <p:cNvPr id="1378" name="Google Shape;1378;p100"/>
              <p:cNvSpPr/>
              <p:nvPr/>
            </p:nvSpPr>
            <p:spPr>
              <a:xfrm>
                <a:off x="713050" y="3340575"/>
                <a:ext cx="4277450" cy="1355850"/>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00"/>
              <p:cNvSpPr/>
              <p:nvPr/>
            </p:nvSpPr>
            <p:spPr>
              <a:xfrm>
                <a:off x="713050" y="3725275"/>
                <a:ext cx="1693050"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00"/>
              <p:cNvSpPr/>
              <p:nvPr/>
            </p:nvSpPr>
            <p:spPr>
              <a:xfrm>
                <a:off x="998775" y="3488175"/>
                <a:ext cx="2391400" cy="1742450"/>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00"/>
              <p:cNvSpPr/>
              <p:nvPr/>
            </p:nvSpPr>
            <p:spPr>
              <a:xfrm>
                <a:off x="2140125" y="3733625"/>
                <a:ext cx="1879250" cy="1418750"/>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00"/>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00"/>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 name="Google Shape;1384;p100"/>
            <p:cNvSpPr/>
            <p:nvPr/>
          </p:nvSpPr>
          <p:spPr>
            <a:xfrm>
              <a:off x="4345206" y="41055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00"/>
            <p:cNvSpPr/>
            <p:nvPr/>
          </p:nvSpPr>
          <p:spPr>
            <a:xfrm>
              <a:off x="-86600" y="3283182"/>
              <a:ext cx="304330" cy="364198"/>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0" name="Shape 1510"/>
        <p:cNvGrpSpPr/>
        <p:nvPr/>
      </p:nvGrpSpPr>
      <p:grpSpPr>
        <a:xfrm>
          <a:off x="0" y="0"/>
          <a:ext cx="0" cy="0"/>
          <a:chOff x="0" y="0"/>
          <a:chExt cx="0" cy="0"/>
        </a:xfrm>
      </p:grpSpPr>
      <p:sp>
        <p:nvSpPr>
          <p:cNvPr id="1511" name="Google Shape;1511;p10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a:p>
            <a:pPr indent="0" lvl="0" marL="0" rtl="0" algn="l">
              <a:spcBef>
                <a:spcPts val="0"/>
              </a:spcBef>
              <a:spcAft>
                <a:spcPts val="0"/>
              </a:spcAft>
              <a:buNone/>
            </a:pPr>
            <a:r>
              <a:t/>
            </a:r>
            <a:endParaRPr/>
          </a:p>
        </p:txBody>
      </p:sp>
      <p:sp>
        <p:nvSpPr>
          <p:cNvPr id="1512" name="Google Shape;1512;p109"/>
          <p:cNvSpPr txBox="1"/>
          <p:nvPr/>
        </p:nvSpPr>
        <p:spPr>
          <a:xfrm>
            <a:off x="720000" y="1409275"/>
            <a:ext cx="4309800" cy="349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chemeClr val="dk1"/>
                </a:solidFill>
                <a:latin typeface="DM Sans"/>
                <a:ea typeface="DM Sans"/>
                <a:cs typeface="DM Sans"/>
                <a:sym typeface="DM Sans"/>
              </a:rPr>
              <a:t>Task 0: Create an account and go through the tutorial.</a:t>
            </a:r>
            <a:endParaRPr b="1" sz="20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the sign up process intuitive? </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the tutorial helpful?</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6" name="Shape 1516"/>
        <p:cNvGrpSpPr/>
        <p:nvPr/>
      </p:nvGrpSpPr>
      <p:grpSpPr>
        <a:xfrm>
          <a:off x="0" y="0"/>
          <a:ext cx="0" cy="0"/>
          <a:chOff x="0" y="0"/>
          <a:chExt cx="0" cy="0"/>
        </a:xfrm>
      </p:grpSpPr>
      <p:sp>
        <p:nvSpPr>
          <p:cNvPr id="1517" name="Google Shape;1517;p11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a:p>
            <a:pPr indent="0" lvl="0" marL="0" rtl="0" algn="l">
              <a:spcBef>
                <a:spcPts val="0"/>
              </a:spcBef>
              <a:spcAft>
                <a:spcPts val="0"/>
              </a:spcAft>
              <a:buNone/>
            </a:pPr>
            <a:r>
              <a:t/>
            </a:r>
            <a:endParaRPr/>
          </a:p>
        </p:txBody>
      </p:sp>
      <p:sp>
        <p:nvSpPr>
          <p:cNvPr id="1518" name="Google Shape;1518;p110"/>
          <p:cNvSpPr txBox="1"/>
          <p:nvPr/>
        </p:nvSpPr>
        <p:spPr>
          <a:xfrm>
            <a:off x="720000" y="1409275"/>
            <a:ext cx="4309800" cy="349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chemeClr val="dk1"/>
                </a:solidFill>
                <a:latin typeface="DM Sans"/>
                <a:ea typeface="DM Sans"/>
                <a:cs typeface="DM Sans"/>
                <a:sym typeface="DM Sans"/>
              </a:rPr>
              <a:t>Task 1: Share a song by making a post.</a:t>
            </a:r>
            <a:endParaRPr b="1" sz="20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the process of sharing a post straightforward for users?</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Spotify integrated well with the app?</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Do users like the current tagging functions (emotion, activity, etc.)? What can be improved?</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sp>
        <p:nvSpPr>
          <p:cNvPr id="1523" name="Google Shape;1523;p11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a:p>
            <a:pPr indent="0" lvl="0" marL="0" rtl="0" algn="l">
              <a:spcBef>
                <a:spcPts val="0"/>
              </a:spcBef>
              <a:spcAft>
                <a:spcPts val="0"/>
              </a:spcAft>
              <a:buNone/>
            </a:pPr>
            <a:r>
              <a:t/>
            </a:r>
            <a:endParaRPr/>
          </a:p>
        </p:txBody>
      </p:sp>
      <p:sp>
        <p:nvSpPr>
          <p:cNvPr id="1524" name="Google Shape;1524;p111"/>
          <p:cNvSpPr txBox="1"/>
          <p:nvPr/>
        </p:nvSpPr>
        <p:spPr>
          <a:xfrm>
            <a:off x="720000" y="1409275"/>
            <a:ext cx="4309800" cy="349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chemeClr val="dk1"/>
                </a:solidFill>
                <a:latin typeface="DM Sans"/>
                <a:ea typeface="DM Sans"/>
                <a:cs typeface="DM Sans"/>
                <a:sym typeface="DM Sans"/>
              </a:rPr>
              <a:t>Task 2: Discover music posted by other users.</a:t>
            </a:r>
            <a:endParaRPr b="1" sz="20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a:t>
            </a:r>
            <a:r>
              <a:rPr lang="en" sz="1600">
                <a:solidFill>
                  <a:schemeClr val="dk1"/>
                </a:solidFill>
                <a:latin typeface="DM Sans"/>
                <a:ea typeface="DM Sans"/>
                <a:cs typeface="DM Sans"/>
                <a:sym typeface="DM Sans"/>
              </a:rPr>
              <a:t>it easy to locate and browse music posted by other users?</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8" name="Shape 1528"/>
        <p:cNvGrpSpPr/>
        <p:nvPr/>
      </p:nvGrpSpPr>
      <p:grpSpPr>
        <a:xfrm>
          <a:off x="0" y="0"/>
          <a:ext cx="0" cy="0"/>
          <a:chOff x="0" y="0"/>
          <a:chExt cx="0" cy="0"/>
        </a:xfrm>
      </p:grpSpPr>
      <p:sp>
        <p:nvSpPr>
          <p:cNvPr id="1529" name="Google Shape;1529;p11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a:p>
            <a:pPr indent="0" lvl="0" marL="0" rtl="0" algn="l">
              <a:spcBef>
                <a:spcPts val="0"/>
              </a:spcBef>
              <a:spcAft>
                <a:spcPts val="0"/>
              </a:spcAft>
              <a:buNone/>
            </a:pPr>
            <a:r>
              <a:t/>
            </a:r>
            <a:endParaRPr/>
          </a:p>
        </p:txBody>
      </p:sp>
      <p:sp>
        <p:nvSpPr>
          <p:cNvPr id="1530" name="Google Shape;1530;p112"/>
          <p:cNvSpPr txBox="1"/>
          <p:nvPr/>
        </p:nvSpPr>
        <p:spPr>
          <a:xfrm>
            <a:off x="720000" y="1409275"/>
            <a:ext cx="4309800" cy="349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000">
                <a:solidFill>
                  <a:schemeClr val="dk1"/>
                </a:solidFill>
                <a:latin typeface="DM Sans"/>
                <a:ea typeface="DM Sans"/>
                <a:cs typeface="DM Sans"/>
                <a:sym typeface="DM Sans"/>
              </a:rPr>
              <a:t>Task 3: Create a playlist from songs the user recently shared.</a:t>
            </a:r>
            <a:endParaRPr b="1" sz="20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Is it easy to locate and browse songs the user shared?</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Do users like the current filters (emotion, activity, etc.)? What can be improved?</a:t>
            </a:r>
            <a:endParaRPr sz="16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sp>
        <p:nvSpPr>
          <p:cNvPr id="1535" name="Google Shape;1535;p1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Procedure</a:t>
            </a:r>
            <a:endParaRPr/>
          </a:p>
          <a:p>
            <a:pPr indent="0" lvl="0" marL="0" rtl="0" algn="l">
              <a:spcBef>
                <a:spcPts val="0"/>
              </a:spcBef>
              <a:spcAft>
                <a:spcPts val="0"/>
              </a:spcAft>
              <a:buNone/>
            </a:pPr>
            <a:r>
              <a:t/>
            </a:r>
            <a:endParaRPr/>
          </a:p>
        </p:txBody>
      </p:sp>
      <p:sp>
        <p:nvSpPr>
          <p:cNvPr id="1536" name="Google Shape;1536;p113"/>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In-person, screen recorded testing.</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Users were given prompts for each task. Minimal guidance was given during the tasks.</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Users “thought out loud” and testers asked questions as needed.</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Testers recorded the duration of each task.</a:t>
            </a:r>
            <a:endParaRPr sz="1600">
              <a:solidFill>
                <a:schemeClr val="dk1"/>
              </a:solidFill>
              <a:latin typeface="DM Sans"/>
              <a:ea typeface="DM Sans"/>
              <a:cs typeface="DM Sans"/>
              <a:sym typeface="DM Sans"/>
            </a:endParaRPr>
          </a:p>
          <a:p>
            <a:pPr indent="-330200" lvl="0" marL="457200" rtl="0" algn="l">
              <a:lnSpc>
                <a:spcPct val="150000"/>
              </a:lnSpc>
              <a:spcBef>
                <a:spcPts val="0"/>
              </a:spcBef>
              <a:spcAft>
                <a:spcPts val="0"/>
              </a:spcAft>
              <a:buClr>
                <a:schemeClr val="dk1"/>
              </a:buClr>
              <a:buSzPts val="1600"/>
              <a:buFont typeface="DM Sans"/>
              <a:buChar char="●"/>
            </a:pPr>
            <a:r>
              <a:rPr lang="en" sz="1600">
                <a:solidFill>
                  <a:schemeClr val="dk1"/>
                </a:solidFill>
                <a:latin typeface="DM Sans"/>
                <a:ea typeface="DM Sans"/>
                <a:cs typeface="DM Sans"/>
                <a:sym typeface="DM Sans"/>
              </a:rPr>
              <a:t>Users were asked debriefing questions at the end.</a:t>
            </a:r>
            <a:endParaRPr sz="1600">
              <a:solidFill>
                <a:schemeClr val="dk1"/>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0" name="Shape 1540"/>
        <p:cNvGrpSpPr/>
        <p:nvPr/>
      </p:nvGrpSpPr>
      <p:grpSpPr>
        <a:xfrm>
          <a:off x="0" y="0"/>
          <a:ext cx="0" cy="0"/>
          <a:chOff x="0" y="0"/>
          <a:chExt cx="0" cy="0"/>
        </a:xfrm>
      </p:grpSpPr>
      <p:sp>
        <p:nvSpPr>
          <p:cNvPr id="1541" name="Google Shape;1541;p1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Measures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42" name="Google Shape;1542;p114"/>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Clr>
                <a:schemeClr val="dk1"/>
              </a:buClr>
              <a:buSzPts val="2000"/>
              <a:buFont typeface="DM Sans"/>
              <a:buAutoNum type="arabicPeriod"/>
            </a:pPr>
            <a:r>
              <a:rPr lang="en" sz="2000">
                <a:solidFill>
                  <a:schemeClr val="dk1"/>
                </a:solidFill>
                <a:latin typeface="DM Sans"/>
                <a:ea typeface="DM Sans"/>
                <a:cs typeface="DM Sans"/>
                <a:sym typeface="DM Sans"/>
              </a:rPr>
              <a:t>Task completion</a:t>
            </a:r>
            <a:endParaRPr sz="2000">
              <a:solidFill>
                <a:schemeClr val="dk1"/>
              </a:solidFill>
              <a:latin typeface="DM Sans"/>
              <a:ea typeface="DM Sans"/>
              <a:cs typeface="DM Sans"/>
              <a:sym typeface="DM Sans"/>
            </a:endParaRPr>
          </a:p>
          <a:p>
            <a:pPr indent="-355600" lvl="0" marL="457200" rtl="0" algn="l">
              <a:lnSpc>
                <a:spcPct val="150000"/>
              </a:lnSpc>
              <a:spcBef>
                <a:spcPts val="0"/>
              </a:spcBef>
              <a:spcAft>
                <a:spcPts val="0"/>
              </a:spcAft>
              <a:buClr>
                <a:schemeClr val="dk1"/>
              </a:buClr>
              <a:buSzPts val="2000"/>
              <a:buFont typeface="DM Sans"/>
              <a:buAutoNum type="arabicPeriod"/>
            </a:pPr>
            <a:r>
              <a:rPr lang="en" sz="2000">
                <a:solidFill>
                  <a:schemeClr val="dk1"/>
                </a:solidFill>
                <a:latin typeface="DM Sans"/>
                <a:ea typeface="DM Sans"/>
                <a:cs typeface="DM Sans"/>
                <a:sym typeface="DM Sans"/>
              </a:rPr>
              <a:t>Time to completion</a:t>
            </a:r>
            <a:endParaRPr sz="2000">
              <a:solidFill>
                <a:schemeClr val="dk1"/>
              </a:solidFill>
              <a:latin typeface="DM Sans"/>
              <a:ea typeface="DM Sans"/>
              <a:cs typeface="DM Sans"/>
              <a:sym typeface="DM Sans"/>
            </a:endParaRPr>
          </a:p>
          <a:p>
            <a:pPr indent="-355600" lvl="0" marL="457200" rtl="0" algn="l">
              <a:lnSpc>
                <a:spcPct val="150000"/>
              </a:lnSpc>
              <a:spcBef>
                <a:spcPts val="0"/>
              </a:spcBef>
              <a:spcAft>
                <a:spcPts val="0"/>
              </a:spcAft>
              <a:buClr>
                <a:schemeClr val="dk1"/>
              </a:buClr>
              <a:buSzPts val="2000"/>
              <a:buFont typeface="DM Sans"/>
              <a:buAutoNum type="arabicPeriod"/>
            </a:pPr>
            <a:r>
              <a:rPr lang="en" sz="2000">
                <a:solidFill>
                  <a:schemeClr val="dk1"/>
                </a:solidFill>
                <a:latin typeface="DM Sans"/>
                <a:ea typeface="DM Sans"/>
                <a:cs typeface="DM Sans"/>
                <a:sym typeface="DM Sans"/>
              </a:rPr>
              <a:t>App ratings and reasoning</a:t>
            </a:r>
            <a:endParaRPr sz="2000">
              <a:solidFill>
                <a:schemeClr val="dk1"/>
              </a:solidFill>
              <a:latin typeface="DM Sans"/>
              <a:ea typeface="DM Sans"/>
              <a:cs typeface="DM Sans"/>
              <a:sym typeface="DM Sans"/>
            </a:endParaRPr>
          </a:p>
          <a:p>
            <a:pPr indent="-355600" lvl="0" marL="457200" rtl="0" algn="l">
              <a:lnSpc>
                <a:spcPct val="150000"/>
              </a:lnSpc>
              <a:spcBef>
                <a:spcPts val="0"/>
              </a:spcBef>
              <a:spcAft>
                <a:spcPts val="0"/>
              </a:spcAft>
              <a:buClr>
                <a:schemeClr val="dk1"/>
              </a:buClr>
              <a:buSzPts val="2000"/>
              <a:buFont typeface="DM Sans"/>
              <a:buAutoNum type="arabicPeriod"/>
            </a:pPr>
            <a:r>
              <a:rPr lang="en" sz="2000">
                <a:solidFill>
                  <a:schemeClr val="dk1"/>
                </a:solidFill>
                <a:latin typeface="DM Sans"/>
                <a:ea typeface="DM Sans"/>
                <a:cs typeface="DM Sans"/>
                <a:sym typeface="DM Sans"/>
              </a:rPr>
              <a:t>Critical incidents</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6" name="Shape 1546"/>
        <p:cNvGrpSpPr/>
        <p:nvPr/>
      </p:nvGrpSpPr>
      <p:grpSpPr>
        <a:xfrm>
          <a:off x="0" y="0"/>
          <a:ext cx="0" cy="0"/>
          <a:chOff x="0" y="0"/>
          <a:chExt cx="0" cy="0"/>
        </a:xfrm>
      </p:grpSpPr>
      <p:sp>
        <p:nvSpPr>
          <p:cNvPr id="1547" name="Google Shape;1547;p115"/>
          <p:cNvSpPr txBox="1"/>
          <p:nvPr>
            <p:ph type="title"/>
          </p:nvPr>
        </p:nvSpPr>
        <p:spPr>
          <a:xfrm>
            <a:off x="730450" y="1784250"/>
            <a:ext cx="5322000" cy="8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48" name="Google Shape;1548;p115"/>
          <p:cNvSpPr txBox="1"/>
          <p:nvPr>
            <p:ph idx="2" type="title"/>
          </p:nvPr>
        </p:nvSpPr>
        <p:spPr>
          <a:xfrm>
            <a:off x="730450" y="727420"/>
            <a:ext cx="1089900" cy="10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grpSp>
        <p:nvGrpSpPr>
          <p:cNvPr id="1549" name="Google Shape;1549;p115"/>
          <p:cNvGrpSpPr/>
          <p:nvPr/>
        </p:nvGrpSpPr>
        <p:grpSpPr>
          <a:xfrm>
            <a:off x="-367591" y="4439487"/>
            <a:ext cx="3930984" cy="1818438"/>
            <a:chOff x="-326191" y="4063037"/>
            <a:chExt cx="3930984" cy="1818438"/>
          </a:xfrm>
        </p:grpSpPr>
        <p:sp>
          <p:nvSpPr>
            <p:cNvPr id="1550" name="Google Shape;1550;p115"/>
            <p:cNvSpPr/>
            <p:nvPr/>
          </p:nvSpPr>
          <p:spPr>
            <a:xfrm>
              <a:off x="-148112" y="4063037"/>
              <a:ext cx="2725133" cy="1090893"/>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15"/>
            <p:cNvSpPr/>
            <p:nvPr/>
          </p:nvSpPr>
          <p:spPr>
            <a:xfrm>
              <a:off x="1175924" y="4544925"/>
              <a:ext cx="2428869" cy="46905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15"/>
            <p:cNvSpPr/>
            <p:nvPr/>
          </p:nvSpPr>
          <p:spPr>
            <a:xfrm flipH="1">
              <a:off x="-326191" y="4229110"/>
              <a:ext cx="2267765" cy="165236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115"/>
          <p:cNvGrpSpPr/>
          <p:nvPr/>
        </p:nvGrpSpPr>
        <p:grpSpPr>
          <a:xfrm>
            <a:off x="4719824" y="1621026"/>
            <a:ext cx="5321849" cy="4636907"/>
            <a:chOff x="4672199" y="1621026"/>
            <a:chExt cx="5321849" cy="4636907"/>
          </a:xfrm>
        </p:grpSpPr>
        <p:sp>
          <p:nvSpPr>
            <p:cNvPr id="1554" name="Google Shape;1554;p115"/>
            <p:cNvSpPr/>
            <p:nvPr/>
          </p:nvSpPr>
          <p:spPr>
            <a:xfrm>
              <a:off x="4672199" y="1621026"/>
              <a:ext cx="5090724" cy="3636627"/>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 name="Google Shape;1555;p115"/>
            <p:cNvGrpSpPr/>
            <p:nvPr/>
          </p:nvGrpSpPr>
          <p:grpSpPr>
            <a:xfrm>
              <a:off x="5393615" y="2145372"/>
              <a:ext cx="4600433" cy="4112561"/>
              <a:chOff x="5393615" y="2145372"/>
              <a:chExt cx="4600433" cy="4112561"/>
            </a:xfrm>
          </p:grpSpPr>
          <p:grpSp>
            <p:nvGrpSpPr>
              <p:cNvPr id="1556" name="Google Shape;1556;p115"/>
              <p:cNvGrpSpPr/>
              <p:nvPr/>
            </p:nvGrpSpPr>
            <p:grpSpPr>
              <a:xfrm flipH="1" rot="10800000">
                <a:off x="5393615" y="2145372"/>
                <a:ext cx="4600433" cy="4112561"/>
                <a:chOff x="5384090" y="-1292699"/>
                <a:chExt cx="4600433" cy="4112561"/>
              </a:xfrm>
            </p:grpSpPr>
            <p:sp>
              <p:nvSpPr>
                <p:cNvPr id="1557" name="Google Shape;1557;p115"/>
                <p:cNvSpPr/>
                <p:nvPr/>
              </p:nvSpPr>
              <p:spPr>
                <a:xfrm>
                  <a:off x="5767188" y="-177230"/>
                  <a:ext cx="3395485" cy="299709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15"/>
                <p:cNvSpPr/>
                <p:nvPr/>
              </p:nvSpPr>
              <p:spPr>
                <a:xfrm>
                  <a:off x="5384090" y="-129269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15"/>
                <p:cNvSpPr/>
                <p:nvPr/>
              </p:nvSpPr>
              <p:spPr>
                <a:xfrm>
                  <a:off x="6332175" y="-546616"/>
                  <a:ext cx="3003909" cy="30559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0" name="Google Shape;1560;p115"/>
              <p:cNvSpPr/>
              <p:nvPr/>
            </p:nvSpPr>
            <p:spPr>
              <a:xfrm flipH="1" rot="10800000">
                <a:off x="7221052" y="3381320"/>
                <a:ext cx="2560153" cy="111840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115"/>
            <p:cNvSpPr/>
            <p:nvPr/>
          </p:nvSpPr>
          <p:spPr>
            <a:xfrm flipH="1" rot="10800000">
              <a:off x="4886591" y="4689212"/>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15"/>
            <p:cNvSpPr/>
            <p:nvPr/>
          </p:nvSpPr>
          <p:spPr>
            <a:xfrm>
              <a:off x="6216266" y="2347022"/>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 name="Shape 1566"/>
        <p:cNvGrpSpPr/>
        <p:nvPr/>
      </p:nvGrpSpPr>
      <p:grpSpPr>
        <a:xfrm>
          <a:off x="0" y="0"/>
          <a:ext cx="0" cy="0"/>
          <a:chOff x="0" y="0"/>
          <a:chExt cx="0" cy="0"/>
        </a:xfrm>
      </p:grpSpPr>
      <p:sp>
        <p:nvSpPr>
          <p:cNvPr id="1567" name="Google Shape;1567;p1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68" name="Google Shape;1568;p116"/>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1. </a:t>
            </a:r>
            <a:r>
              <a:rPr b="1" lang="en" sz="2400">
                <a:solidFill>
                  <a:schemeClr val="dk1"/>
                </a:solidFill>
                <a:latin typeface="DM Sans"/>
                <a:ea typeface="DM Sans"/>
                <a:cs typeface="DM Sans"/>
                <a:sym typeface="DM Sans"/>
              </a:rPr>
              <a:t>Task completion</a:t>
            </a:r>
            <a:endParaRPr b="1" sz="2400">
              <a:solidFill>
                <a:schemeClr val="dk1"/>
              </a:solidFill>
              <a:latin typeface="DM Sans"/>
              <a:ea typeface="DM Sans"/>
              <a:cs typeface="DM Sans"/>
              <a:sym typeface="DM Sans"/>
            </a:endParaRPr>
          </a:p>
          <a:p>
            <a:pPr indent="0" lvl="0" marL="0" marR="0" rtl="0" algn="l">
              <a:lnSpc>
                <a:spcPct val="100000"/>
              </a:lnSpc>
              <a:spcBef>
                <a:spcPts val="0"/>
              </a:spcBef>
              <a:spcAft>
                <a:spcPts val="0"/>
              </a:spcAft>
              <a:buNone/>
            </a:pPr>
            <a:r>
              <a:t/>
            </a:r>
            <a:endParaRPr b="1" sz="2400">
              <a:solidFill>
                <a:schemeClr val="dk1"/>
              </a:solidFill>
              <a:latin typeface="Raleway"/>
              <a:ea typeface="Raleway"/>
              <a:cs typeface="Raleway"/>
              <a:sym typeface="Raleway"/>
            </a:endParaRPr>
          </a:p>
          <a:p>
            <a:pPr indent="0" lvl="0" marL="0" marR="0" rtl="0" algn="l">
              <a:lnSpc>
                <a:spcPct val="100000"/>
              </a:lnSpc>
              <a:spcBef>
                <a:spcPts val="0"/>
              </a:spcBef>
              <a:spcAft>
                <a:spcPts val="0"/>
              </a:spcAft>
              <a:buNone/>
            </a:pPr>
            <a:r>
              <a:rPr b="1" lang="en" sz="7000">
                <a:solidFill>
                  <a:schemeClr val="dk1"/>
                </a:solidFill>
                <a:latin typeface="DM Sans"/>
                <a:ea typeface="DM Sans"/>
                <a:cs typeface="DM Sans"/>
                <a:sym typeface="DM Sans"/>
              </a:rPr>
              <a:t>4</a:t>
            </a:r>
            <a:r>
              <a:rPr b="1" lang="en" sz="7000">
                <a:solidFill>
                  <a:schemeClr val="dk1"/>
                </a:solidFill>
                <a:latin typeface="DM Sans"/>
                <a:ea typeface="DM Sans"/>
                <a:cs typeface="DM Sans"/>
                <a:sym typeface="DM Sans"/>
              </a:rPr>
              <a:t>/4			2/4  		4/4</a:t>
            </a:r>
            <a:endParaRPr b="1" sz="7000">
              <a:solidFill>
                <a:schemeClr val="dk1"/>
              </a:solidFill>
              <a:latin typeface="DM Sans"/>
              <a:ea typeface="DM Sans"/>
              <a:cs typeface="DM Sans"/>
              <a:sym typeface="DM Sans"/>
            </a:endParaRPr>
          </a:p>
          <a:p>
            <a:pPr indent="0" lvl="0" marL="0" rtl="0" algn="l">
              <a:spcBef>
                <a:spcPts val="0"/>
              </a:spcBef>
              <a:spcAft>
                <a:spcPts val="0"/>
              </a:spcAft>
              <a:buNone/>
            </a:pPr>
            <a:r>
              <a:rPr lang="en" sz="2400">
                <a:solidFill>
                  <a:schemeClr val="dk1"/>
                </a:solidFill>
                <a:latin typeface="Raleway"/>
                <a:ea typeface="Raleway"/>
                <a:cs typeface="Raleway"/>
                <a:sym typeface="Raleway"/>
              </a:rPr>
              <a:t>Share a song</a:t>
            </a:r>
            <a:r>
              <a:rPr lang="en" sz="2400">
                <a:solidFill>
                  <a:schemeClr val="dk1"/>
                </a:solidFill>
                <a:latin typeface="Raleway"/>
                <a:ea typeface="Raleway"/>
                <a:cs typeface="Raleway"/>
                <a:sym typeface="Raleway"/>
              </a:rPr>
              <a:t>	     		</a:t>
            </a:r>
            <a:r>
              <a:rPr lang="en" sz="2400">
                <a:solidFill>
                  <a:schemeClr val="dk1"/>
                </a:solidFill>
                <a:latin typeface="Raleway"/>
                <a:ea typeface="Raleway"/>
                <a:cs typeface="Raleway"/>
                <a:sym typeface="Raleway"/>
              </a:rPr>
              <a:t>Discover music     	</a:t>
            </a:r>
            <a:r>
              <a:rPr lang="en" sz="2400">
                <a:solidFill>
                  <a:schemeClr val="dk1"/>
                </a:solidFill>
                <a:latin typeface="Raleway"/>
                <a:ea typeface="Raleway"/>
                <a:cs typeface="Raleway"/>
                <a:sym typeface="Raleway"/>
              </a:rPr>
              <a:t>Filter songs </a:t>
            </a:r>
            <a:endParaRPr sz="2400">
              <a:solidFill>
                <a:schemeClr val="dk1"/>
              </a:solidFill>
              <a:latin typeface="Raleway"/>
              <a:ea typeface="Raleway"/>
              <a:cs typeface="Raleway"/>
              <a:sym typeface="Raleway"/>
            </a:endParaRPr>
          </a:p>
          <a:p>
            <a:pPr indent="0" lvl="0" marL="0" rtl="0" algn="ctr">
              <a:spcBef>
                <a:spcPts val="0"/>
              </a:spcBef>
              <a:spcAft>
                <a:spcPts val="0"/>
              </a:spcAft>
              <a:buNone/>
            </a:pPr>
            <a:r>
              <a:t/>
            </a:r>
            <a:endParaRPr sz="2400">
              <a:solidFill>
                <a:schemeClr val="dk1"/>
              </a:solidFill>
              <a:latin typeface="Raleway"/>
              <a:ea typeface="Raleway"/>
              <a:cs typeface="Raleway"/>
              <a:sym typeface="Raleway"/>
            </a:endParaRPr>
          </a:p>
          <a:p>
            <a:pPr indent="0" lvl="0" marL="0" rtl="0" algn="l">
              <a:spcBef>
                <a:spcPts val="0"/>
              </a:spcBef>
              <a:spcAft>
                <a:spcPts val="0"/>
              </a:spcAft>
              <a:buNone/>
            </a:pPr>
            <a:r>
              <a:rPr lang="en" sz="2400">
                <a:solidFill>
                  <a:schemeClr val="dk1"/>
                </a:solidFill>
                <a:latin typeface="Raleway"/>
                <a:ea typeface="Raleway"/>
                <a:cs typeface="Raleway"/>
                <a:sym typeface="Raleway"/>
              </a:rPr>
              <a:t>*2</a:t>
            </a:r>
            <a:r>
              <a:rPr lang="en" sz="2400">
                <a:solidFill>
                  <a:schemeClr val="dk1"/>
                </a:solidFill>
                <a:latin typeface="Raleway"/>
                <a:ea typeface="Raleway"/>
                <a:cs typeface="Raleway"/>
                <a:sym typeface="Raleway"/>
              </a:rPr>
              <a:t> participants did not click “See More” to open playlists in the discover tabs</a:t>
            </a:r>
            <a:endParaRPr sz="2400">
              <a:solidFill>
                <a:schemeClr val="dk1"/>
              </a:solidFill>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2" name="Shape 1572"/>
        <p:cNvGrpSpPr/>
        <p:nvPr/>
      </p:nvGrpSpPr>
      <p:grpSpPr>
        <a:xfrm>
          <a:off x="0" y="0"/>
          <a:ext cx="0" cy="0"/>
          <a:chOff x="0" y="0"/>
          <a:chExt cx="0" cy="0"/>
        </a:xfrm>
      </p:grpSpPr>
      <p:sp>
        <p:nvSpPr>
          <p:cNvPr id="1573" name="Google Shape;1573;p1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74" name="Google Shape;1574;p117"/>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2. Average time to completion of task (min:sec).</a:t>
            </a:r>
            <a:endParaRPr b="1" sz="2400">
              <a:solidFill>
                <a:schemeClr val="dk1"/>
              </a:solidFill>
              <a:latin typeface="DM Sans"/>
              <a:ea typeface="DM Sans"/>
              <a:cs typeface="DM Sans"/>
              <a:sym typeface="DM Sans"/>
            </a:endParaRPr>
          </a:p>
          <a:p>
            <a:pPr indent="0" lvl="0" marL="0" marR="0" rtl="0" algn="l">
              <a:lnSpc>
                <a:spcPct val="100000"/>
              </a:lnSpc>
              <a:spcBef>
                <a:spcPts val="0"/>
              </a:spcBef>
              <a:spcAft>
                <a:spcPts val="0"/>
              </a:spcAft>
              <a:buNone/>
            </a:pPr>
            <a:r>
              <a:t/>
            </a:r>
            <a:endParaRPr b="1" sz="2400">
              <a:solidFill>
                <a:schemeClr val="dk1"/>
              </a:solidFill>
              <a:latin typeface="Raleway"/>
              <a:ea typeface="Raleway"/>
              <a:cs typeface="Raleway"/>
              <a:sym typeface="Raleway"/>
            </a:endParaRPr>
          </a:p>
          <a:p>
            <a:pPr indent="0" lvl="0" marL="0" marR="0" rtl="0" algn="l">
              <a:lnSpc>
                <a:spcPct val="100000"/>
              </a:lnSpc>
              <a:spcBef>
                <a:spcPts val="0"/>
              </a:spcBef>
              <a:spcAft>
                <a:spcPts val="0"/>
              </a:spcAft>
              <a:buNone/>
            </a:pPr>
            <a:r>
              <a:rPr b="1" lang="en" sz="7000">
                <a:solidFill>
                  <a:schemeClr val="dk1"/>
                </a:solidFill>
                <a:latin typeface="DM Sans"/>
                <a:ea typeface="DM Sans"/>
                <a:cs typeface="DM Sans"/>
                <a:sym typeface="DM Sans"/>
              </a:rPr>
              <a:t>2:25</a:t>
            </a:r>
            <a:r>
              <a:rPr b="1" lang="en" sz="7000">
                <a:solidFill>
                  <a:schemeClr val="dk1"/>
                </a:solidFill>
                <a:latin typeface="DM Sans"/>
                <a:ea typeface="DM Sans"/>
                <a:cs typeface="DM Sans"/>
                <a:sym typeface="DM Sans"/>
              </a:rPr>
              <a:t> 		1:11  		2:03</a:t>
            </a:r>
            <a:endParaRPr b="1" sz="7000">
              <a:solidFill>
                <a:schemeClr val="dk1"/>
              </a:solidFill>
              <a:latin typeface="DM Sans"/>
              <a:ea typeface="DM Sans"/>
              <a:cs typeface="DM Sans"/>
              <a:sym typeface="DM Sans"/>
            </a:endParaRPr>
          </a:p>
          <a:p>
            <a:pPr indent="0" lvl="0" marL="0" rtl="0" algn="l">
              <a:spcBef>
                <a:spcPts val="0"/>
              </a:spcBef>
              <a:spcAft>
                <a:spcPts val="0"/>
              </a:spcAft>
              <a:buNone/>
            </a:pPr>
            <a:r>
              <a:rPr lang="en" sz="2400">
                <a:solidFill>
                  <a:schemeClr val="dk1"/>
                </a:solidFill>
                <a:latin typeface="Raleway"/>
                <a:ea typeface="Raleway"/>
                <a:cs typeface="Raleway"/>
                <a:sym typeface="Raleway"/>
              </a:rPr>
              <a:t>Share a song			Discover music	Filter songs </a:t>
            </a:r>
            <a:endParaRPr sz="2400">
              <a:solidFill>
                <a:schemeClr val="dk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80" name="Google Shape;1580;p118"/>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3</a:t>
            </a:r>
            <a:r>
              <a:rPr b="1" lang="en" sz="2400">
                <a:solidFill>
                  <a:schemeClr val="dk1"/>
                </a:solidFill>
                <a:latin typeface="DM Sans"/>
                <a:ea typeface="DM Sans"/>
                <a:cs typeface="DM Sans"/>
                <a:sym typeface="DM Sans"/>
              </a:rPr>
              <a:t>. </a:t>
            </a:r>
            <a:r>
              <a:rPr b="1" lang="en" sz="2400">
                <a:solidFill>
                  <a:schemeClr val="dk1"/>
                </a:solidFill>
                <a:latin typeface="DM Sans"/>
                <a:ea typeface="DM Sans"/>
                <a:cs typeface="DM Sans"/>
                <a:sym typeface="DM Sans"/>
              </a:rPr>
              <a:t>Overall app satisfaction</a:t>
            </a:r>
            <a:endParaRPr b="1" sz="2400">
              <a:solidFill>
                <a:schemeClr val="dk1"/>
              </a:solidFill>
              <a:latin typeface="DM Sans"/>
              <a:ea typeface="DM Sans"/>
              <a:cs typeface="DM Sans"/>
              <a:sym typeface="DM Sans"/>
            </a:endParaRPr>
          </a:p>
          <a:p>
            <a:pPr indent="0" lvl="0" marL="0" marR="0" rtl="0" algn="l">
              <a:lnSpc>
                <a:spcPct val="100000"/>
              </a:lnSpc>
              <a:spcBef>
                <a:spcPts val="0"/>
              </a:spcBef>
              <a:spcAft>
                <a:spcPts val="0"/>
              </a:spcAft>
              <a:buNone/>
            </a:pPr>
            <a:r>
              <a:t/>
            </a:r>
            <a:endParaRPr b="1" sz="2400">
              <a:solidFill>
                <a:schemeClr val="dk1"/>
              </a:solidFill>
              <a:latin typeface="Raleway"/>
              <a:ea typeface="Raleway"/>
              <a:cs typeface="Raleway"/>
              <a:sym typeface="Raleway"/>
            </a:endParaRPr>
          </a:p>
          <a:p>
            <a:pPr indent="0" lvl="0" marL="0" rtl="0" algn="l">
              <a:spcBef>
                <a:spcPts val="0"/>
              </a:spcBef>
              <a:spcAft>
                <a:spcPts val="0"/>
              </a:spcAft>
              <a:buNone/>
            </a:pPr>
            <a:r>
              <a:rPr b="1" lang="en" sz="7000">
                <a:solidFill>
                  <a:schemeClr val="dk1"/>
                </a:solidFill>
                <a:latin typeface="DM Sans"/>
                <a:ea typeface="DM Sans"/>
                <a:cs typeface="DM Sans"/>
                <a:sym typeface="DM Sans"/>
              </a:rPr>
              <a:t>3.31/5</a:t>
            </a:r>
            <a:endParaRPr sz="2400">
              <a:solidFill>
                <a:schemeClr val="dk1"/>
              </a:solidFill>
              <a:latin typeface="DM Sans"/>
              <a:ea typeface="DM Sans"/>
              <a:cs typeface="DM Sans"/>
              <a:sym typeface="DM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101"/>
          <p:cNvSpPr txBox="1"/>
          <p:nvPr>
            <p:ph type="title"/>
          </p:nvPr>
        </p:nvSpPr>
        <p:spPr>
          <a:xfrm>
            <a:off x="715100" y="1299675"/>
            <a:ext cx="6898500" cy="151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memreprise</a:t>
            </a:r>
            <a:endParaRPr/>
          </a:p>
        </p:txBody>
      </p:sp>
      <p:sp>
        <p:nvSpPr>
          <p:cNvPr id="1391" name="Google Shape;1391;p101"/>
          <p:cNvSpPr txBox="1"/>
          <p:nvPr>
            <p:ph idx="1" type="subTitle"/>
          </p:nvPr>
        </p:nvSpPr>
        <p:spPr>
          <a:xfrm>
            <a:off x="780125" y="2810775"/>
            <a:ext cx="42879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DM Sans"/>
                <a:ea typeface="DM Sans"/>
                <a:cs typeface="DM Sans"/>
                <a:sym typeface="DM Sans"/>
              </a:rPr>
              <a:t>where music and memories meet</a:t>
            </a:r>
            <a:endParaRPr sz="2000">
              <a:latin typeface="DM Sans"/>
              <a:ea typeface="DM Sans"/>
              <a:cs typeface="DM Sans"/>
              <a:sym typeface="DM Sans"/>
            </a:endParaRPr>
          </a:p>
        </p:txBody>
      </p:sp>
      <p:grpSp>
        <p:nvGrpSpPr>
          <p:cNvPr id="1392" name="Google Shape;1392;p101"/>
          <p:cNvGrpSpPr/>
          <p:nvPr/>
        </p:nvGrpSpPr>
        <p:grpSpPr>
          <a:xfrm flipH="1" rot="-8845532">
            <a:off x="2486745" y="347995"/>
            <a:ext cx="7768935" cy="8326520"/>
            <a:chOff x="3054125" y="-2629543"/>
            <a:chExt cx="7768866" cy="8326445"/>
          </a:xfrm>
        </p:grpSpPr>
        <p:sp>
          <p:nvSpPr>
            <p:cNvPr id="1393" name="Google Shape;1393;p101"/>
            <p:cNvSpPr/>
            <p:nvPr/>
          </p:nvSpPr>
          <p:spPr>
            <a:xfrm rot="-745394">
              <a:off x="5703976" y="-56517"/>
              <a:ext cx="4600534" cy="5320854"/>
            </a:xfrm>
            <a:custGeom>
              <a:rect b="b" l="l" r="r" t="t"/>
              <a:pathLst>
                <a:path extrusionOk="0" h="148179" w="128119">
                  <a:moveTo>
                    <a:pt x="213" y="0"/>
                  </a:moveTo>
                  <a:cubicBezTo>
                    <a:pt x="0" y="6930"/>
                    <a:pt x="2371" y="14195"/>
                    <a:pt x="6687" y="19636"/>
                  </a:cubicBezTo>
                  <a:cubicBezTo>
                    <a:pt x="9362" y="22675"/>
                    <a:pt x="12007" y="25715"/>
                    <a:pt x="15441" y="27599"/>
                  </a:cubicBezTo>
                  <a:cubicBezTo>
                    <a:pt x="23405" y="31794"/>
                    <a:pt x="31399" y="35198"/>
                    <a:pt x="40123" y="37873"/>
                  </a:cubicBezTo>
                  <a:cubicBezTo>
                    <a:pt x="50761" y="41277"/>
                    <a:pt x="56080" y="52311"/>
                    <a:pt x="52676" y="62554"/>
                  </a:cubicBezTo>
                  <a:cubicBezTo>
                    <a:pt x="48481" y="75472"/>
                    <a:pt x="38238" y="89546"/>
                    <a:pt x="45837" y="103224"/>
                  </a:cubicBezTo>
                  <a:cubicBezTo>
                    <a:pt x="49637" y="109667"/>
                    <a:pt x="56476" y="114227"/>
                    <a:pt x="63679" y="114987"/>
                  </a:cubicBezTo>
                  <a:cubicBezTo>
                    <a:pt x="64297" y="115018"/>
                    <a:pt x="64929" y="115033"/>
                    <a:pt x="65573" y="115033"/>
                  </a:cubicBezTo>
                  <a:cubicBezTo>
                    <a:pt x="72755" y="115033"/>
                    <a:pt x="81494" y="113231"/>
                    <a:pt x="89178" y="113231"/>
                  </a:cubicBezTo>
                  <a:cubicBezTo>
                    <a:pt x="97370" y="113231"/>
                    <a:pt x="104363" y="115278"/>
                    <a:pt x="106993" y="123741"/>
                  </a:cubicBezTo>
                  <a:cubicBezTo>
                    <a:pt x="109364" y="131066"/>
                    <a:pt x="110945" y="140337"/>
                    <a:pt x="114015" y="148179"/>
                  </a:cubicBezTo>
                  <a:lnTo>
                    <a:pt x="127206" y="148179"/>
                  </a:lnTo>
                  <a:cubicBezTo>
                    <a:pt x="127723" y="148179"/>
                    <a:pt x="128118" y="147753"/>
                    <a:pt x="128118" y="147267"/>
                  </a:cubicBezTo>
                  <a:lnTo>
                    <a:pt x="128118" y="70700"/>
                  </a:lnTo>
                  <a:cubicBezTo>
                    <a:pt x="109546" y="72646"/>
                    <a:pt x="106446" y="79333"/>
                    <a:pt x="94835" y="81521"/>
                  </a:cubicBezTo>
                  <a:cubicBezTo>
                    <a:pt x="93899" y="81673"/>
                    <a:pt x="92976" y="81746"/>
                    <a:pt x="92068" y="81746"/>
                  </a:cubicBezTo>
                  <a:cubicBezTo>
                    <a:pt x="81553" y="81746"/>
                    <a:pt x="73072" y="71981"/>
                    <a:pt x="71673" y="62524"/>
                  </a:cubicBezTo>
                  <a:cubicBezTo>
                    <a:pt x="69758" y="48481"/>
                    <a:pt x="80032" y="27964"/>
                    <a:pt x="62160" y="22250"/>
                  </a:cubicBezTo>
                  <a:cubicBezTo>
                    <a:pt x="56080" y="20730"/>
                    <a:pt x="50001" y="20365"/>
                    <a:pt x="44317" y="18086"/>
                  </a:cubicBezTo>
                  <a:cubicBezTo>
                    <a:pt x="39758" y="16171"/>
                    <a:pt x="42646" y="12462"/>
                    <a:pt x="38846" y="9423"/>
                  </a:cubicBezTo>
                  <a:cubicBezTo>
                    <a:pt x="35563" y="6870"/>
                    <a:pt x="36658" y="3192"/>
                    <a:pt x="37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01"/>
            <p:cNvSpPr/>
            <p:nvPr/>
          </p:nvSpPr>
          <p:spPr>
            <a:xfrm rot="-61036">
              <a:off x="6529497" y="6371"/>
              <a:ext cx="3395547" cy="2997146"/>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01"/>
            <p:cNvSpPr/>
            <p:nvPr/>
          </p:nvSpPr>
          <p:spPr>
            <a:xfrm rot="1344488">
              <a:off x="3424011" y="-1860397"/>
              <a:ext cx="4600267" cy="2851850"/>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01"/>
            <p:cNvSpPr/>
            <p:nvPr/>
          </p:nvSpPr>
          <p:spPr>
            <a:xfrm>
              <a:off x="6863759" y="-246430"/>
              <a:ext cx="3589745" cy="3651936"/>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01"/>
            <p:cNvSpPr/>
            <p:nvPr/>
          </p:nvSpPr>
          <p:spPr>
            <a:xfrm>
              <a:off x="7618100" y="1935988"/>
              <a:ext cx="3059338" cy="133647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01"/>
            <p:cNvSpPr/>
            <p:nvPr/>
          </p:nvSpPr>
          <p:spPr>
            <a:xfrm>
              <a:off x="6780764" y="1882357"/>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101"/>
          <p:cNvGrpSpPr/>
          <p:nvPr/>
        </p:nvGrpSpPr>
        <p:grpSpPr>
          <a:xfrm>
            <a:off x="-352144" y="-2316949"/>
            <a:ext cx="5130142" cy="3659269"/>
            <a:chOff x="-352144" y="-2316949"/>
            <a:chExt cx="5130142" cy="3659269"/>
          </a:xfrm>
        </p:grpSpPr>
        <p:grpSp>
          <p:nvGrpSpPr>
            <p:cNvPr id="1400" name="Google Shape;1400;p101"/>
            <p:cNvGrpSpPr/>
            <p:nvPr/>
          </p:nvGrpSpPr>
          <p:grpSpPr>
            <a:xfrm flipH="1" rot="10800000">
              <a:off x="-352144" y="-718500"/>
              <a:ext cx="2827962" cy="1875927"/>
              <a:chOff x="542658" y="3692296"/>
              <a:chExt cx="2116421" cy="1403927"/>
            </a:xfrm>
          </p:grpSpPr>
          <p:sp>
            <p:nvSpPr>
              <p:cNvPr id="1401" name="Google Shape;1401;p101"/>
              <p:cNvSpPr/>
              <p:nvPr/>
            </p:nvSpPr>
            <p:spPr>
              <a:xfrm>
                <a:off x="704792" y="3692296"/>
                <a:ext cx="1954288"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01"/>
              <p:cNvSpPr/>
              <p:nvPr/>
            </p:nvSpPr>
            <p:spPr>
              <a:xfrm flipH="1">
                <a:off x="542658" y="3859606"/>
                <a:ext cx="1697177" cy="1236617"/>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101"/>
            <p:cNvSpPr/>
            <p:nvPr/>
          </p:nvSpPr>
          <p:spPr>
            <a:xfrm flipH="1" rot="-10244314">
              <a:off x="383446" y="956002"/>
              <a:ext cx="304334" cy="364203"/>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01"/>
            <p:cNvSpPr/>
            <p:nvPr/>
          </p:nvSpPr>
          <p:spPr>
            <a:xfrm flipH="1">
              <a:off x="177565" y="-231694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1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86" name="Google Shape;1586;p119"/>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4. Critical Incidents </a:t>
            </a:r>
            <a:endParaRPr b="1" sz="2400">
              <a:solidFill>
                <a:schemeClr val="dk1"/>
              </a:solidFill>
              <a:latin typeface="DM Sans"/>
              <a:ea typeface="DM Sans"/>
              <a:cs typeface="DM Sans"/>
              <a:sym typeface="DM Sans"/>
            </a:endParaRPr>
          </a:p>
          <a:p>
            <a:pPr indent="0" lvl="0" marL="0" rtl="0" algn="l">
              <a:lnSpc>
                <a:spcPct val="160000"/>
              </a:lnSpc>
              <a:spcBef>
                <a:spcPts val="1400"/>
              </a:spcBef>
              <a:spcAft>
                <a:spcPts val="0"/>
              </a:spcAft>
              <a:buNone/>
            </a:pPr>
            <a:r>
              <a:rPr b="1" lang="en" sz="1800">
                <a:solidFill>
                  <a:schemeClr val="dk1"/>
                </a:solidFill>
                <a:latin typeface="DM Sans"/>
                <a:ea typeface="DM Sans"/>
                <a:cs typeface="DM Sans"/>
                <a:sym typeface="DM Sans"/>
              </a:rPr>
              <a:t>Lucas</a:t>
            </a:r>
            <a:endParaRPr b="1" sz="1800">
              <a:solidFill>
                <a:schemeClr val="dk1"/>
              </a:solidFill>
              <a:latin typeface="DM Sans"/>
              <a:ea typeface="DM Sans"/>
              <a:cs typeface="DM Sans"/>
              <a:sym typeface="DM Sans"/>
            </a:endParaRPr>
          </a:p>
          <a:p>
            <a:pPr indent="-304800" lvl="0" marL="457200" rtl="0" algn="l">
              <a:lnSpc>
                <a:spcPct val="115000"/>
              </a:lnSpc>
              <a:spcBef>
                <a:spcPts val="40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1: Sign-Up and Tutorial</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Non-scrollable "Sign Up" screen leading to text blocked by the keyboard.</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Concerns about forgetting tutorial instructions due to information overload.</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2: Posting a Song</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Uncertainty about how to exit the tutorial.</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Feedback on the oversized font in the search bar.</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3: Discover Feature</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Difficulty in navigating back from the "Feeling" tab.</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4: Creating a Playlist</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Confusion over the purpose of the "Profile" tab.</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Unclear meaning and functionality of the "Reprise" feature.</a:t>
            </a:r>
            <a:endParaRPr sz="1200">
              <a:solidFill>
                <a:schemeClr val="dk1"/>
              </a:solidFill>
              <a:latin typeface="DM Sans"/>
              <a:ea typeface="DM Sans"/>
              <a:cs typeface="DM Sans"/>
              <a:sym typeface="DM Sans"/>
            </a:endParaRPr>
          </a:p>
          <a:p>
            <a:pPr indent="0" lvl="0" marL="0" marR="0" rtl="0" algn="l">
              <a:lnSpc>
                <a:spcPct val="100000"/>
              </a:lnSpc>
              <a:spcBef>
                <a:spcPts val="1500"/>
              </a:spcBef>
              <a:spcAft>
                <a:spcPts val="0"/>
              </a:spcAft>
              <a:buNone/>
            </a:pPr>
            <a:r>
              <a:t/>
            </a:r>
            <a:endParaRPr b="1" sz="2400">
              <a:solidFill>
                <a:schemeClr val="dk1"/>
              </a:solidFill>
              <a:latin typeface="DM Sans"/>
              <a:ea typeface="DM Sans"/>
              <a:cs typeface="DM Sans"/>
              <a:sym typeface="DM Sans"/>
            </a:endParaRPr>
          </a:p>
          <a:p>
            <a:pPr indent="0" lvl="0" marL="0" rtl="0" algn="ctr">
              <a:spcBef>
                <a:spcPts val="0"/>
              </a:spcBef>
              <a:spcAft>
                <a:spcPts val="0"/>
              </a:spcAft>
              <a:buNone/>
            </a:pPr>
            <a:r>
              <a:t/>
            </a:r>
            <a:endParaRPr sz="2400">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1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92" name="Google Shape;1592;p120"/>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4</a:t>
            </a:r>
            <a:r>
              <a:rPr b="1" lang="en" sz="2400">
                <a:solidFill>
                  <a:schemeClr val="dk1"/>
                </a:solidFill>
                <a:latin typeface="DM Sans"/>
                <a:ea typeface="DM Sans"/>
                <a:cs typeface="DM Sans"/>
                <a:sym typeface="DM Sans"/>
              </a:rPr>
              <a:t>. Critical Incidents </a:t>
            </a:r>
            <a:endParaRPr b="1" sz="2400">
              <a:solidFill>
                <a:schemeClr val="dk1"/>
              </a:solidFill>
              <a:latin typeface="DM Sans"/>
              <a:ea typeface="DM Sans"/>
              <a:cs typeface="DM Sans"/>
              <a:sym typeface="DM Sans"/>
            </a:endParaRPr>
          </a:p>
          <a:p>
            <a:pPr indent="0" lvl="0" marL="0" rtl="0" algn="l">
              <a:lnSpc>
                <a:spcPct val="160000"/>
              </a:lnSpc>
              <a:spcBef>
                <a:spcPts val="1400"/>
              </a:spcBef>
              <a:spcAft>
                <a:spcPts val="0"/>
              </a:spcAft>
              <a:buNone/>
            </a:pPr>
            <a:r>
              <a:rPr b="1" lang="en" sz="1800">
                <a:solidFill>
                  <a:schemeClr val="dk1"/>
                </a:solidFill>
                <a:latin typeface="DM Sans"/>
                <a:ea typeface="DM Sans"/>
                <a:cs typeface="DM Sans"/>
                <a:sym typeface="DM Sans"/>
              </a:rPr>
              <a:t>Bob</a:t>
            </a:r>
            <a:endParaRPr b="1" sz="1800">
              <a:solidFill>
                <a:schemeClr val="dk1"/>
              </a:solidFill>
              <a:latin typeface="DM Sans"/>
              <a:ea typeface="DM Sans"/>
              <a:cs typeface="DM Sans"/>
              <a:sym typeface="DM Sans"/>
            </a:endParaRPr>
          </a:p>
          <a:p>
            <a:pPr indent="-304800" lvl="0" marL="457200" rtl="0" algn="l">
              <a:lnSpc>
                <a:spcPct val="115000"/>
              </a:lnSpc>
              <a:spcBef>
                <a:spcPts val="40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1: Sign-Up</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Issue with password autofill during sign-up.</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2: </a:t>
            </a:r>
            <a:r>
              <a:rPr b="1" lang="en" sz="1200">
                <a:solidFill>
                  <a:schemeClr val="dk1"/>
                </a:solidFill>
                <a:latin typeface="DM Sans"/>
                <a:ea typeface="DM Sans"/>
                <a:cs typeface="DM Sans"/>
                <a:sym typeface="DM Sans"/>
              </a:rPr>
              <a:t>Song Selection and Posting</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Initial difficulty in scrolling through recent songs from Spotify.</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4: Filtering posts</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Misalignment with his mental model regarding the placement of the "Reprise" filter.</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Unexpected layout and functionality of the "Profile" tab.</a:t>
            </a:r>
            <a:endParaRPr sz="1200">
              <a:solidFill>
                <a:schemeClr val="dk1"/>
              </a:solidFill>
              <a:latin typeface="DM Sans"/>
              <a:ea typeface="DM Sans"/>
              <a:cs typeface="DM Sans"/>
              <a:sym typeface="DM Sans"/>
            </a:endParaRPr>
          </a:p>
          <a:p>
            <a:pPr indent="0" lvl="0" marL="0" marR="0" rtl="0" algn="l">
              <a:lnSpc>
                <a:spcPct val="100000"/>
              </a:lnSpc>
              <a:spcBef>
                <a:spcPts val="1500"/>
              </a:spcBef>
              <a:spcAft>
                <a:spcPts val="0"/>
              </a:spcAft>
              <a:buNone/>
            </a:pPr>
            <a:r>
              <a:t/>
            </a:r>
            <a:endParaRPr b="1" sz="2400">
              <a:solidFill>
                <a:schemeClr val="dk1"/>
              </a:solidFill>
              <a:latin typeface="DM Sans"/>
              <a:ea typeface="DM Sans"/>
              <a:cs typeface="DM Sans"/>
              <a:sym typeface="DM Sans"/>
            </a:endParaRPr>
          </a:p>
          <a:p>
            <a:pPr indent="0" lvl="0" marL="0" rtl="0" algn="ctr">
              <a:spcBef>
                <a:spcPts val="0"/>
              </a:spcBef>
              <a:spcAft>
                <a:spcPts val="0"/>
              </a:spcAft>
              <a:buNone/>
            </a:pPr>
            <a:r>
              <a:t/>
            </a:r>
            <a:endParaRPr sz="2400">
              <a:solidFill>
                <a:schemeClr val="dk1"/>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sp>
        <p:nvSpPr>
          <p:cNvPr id="1597" name="Google Shape;1597;p1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98" name="Google Shape;1598;p121"/>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4</a:t>
            </a:r>
            <a:r>
              <a:rPr b="1" lang="en" sz="2400">
                <a:solidFill>
                  <a:schemeClr val="dk1"/>
                </a:solidFill>
                <a:latin typeface="DM Sans"/>
                <a:ea typeface="DM Sans"/>
                <a:cs typeface="DM Sans"/>
                <a:sym typeface="DM Sans"/>
              </a:rPr>
              <a:t>. Critical Incidents </a:t>
            </a:r>
            <a:endParaRPr b="1" sz="2400">
              <a:solidFill>
                <a:schemeClr val="dk1"/>
              </a:solidFill>
              <a:latin typeface="DM Sans"/>
              <a:ea typeface="DM Sans"/>
              <a:cs typeface="DM Sans"/>
              <a:sym typeface="DM Sans"/>
            </a:endParaRPr>
          </a:p>
          <a:p>
            <a:pPr indent="0" lvl="0" marL="0" rtl="0" algn="l">
              <a:lnSpc>
                <a:spcPct val="160000"/>
              </a:lnSpc>
              <a:spcBef>
                <a:spcPts val="1400"/>
              </a:spcBef>
              <a:spcAft>
                <a:spcPts val="0"/>
              </a:spcAft>
              <a:buNone/>
            </a:pPr>
            <a:r>
              <a:rPr b="1" lang="en" sz="1800">
                <a:solidFill>
                  <a:schemeClr val="dk1"/>
                </a:solidFill>
                <a:latin typeface="DM Sans"/>
                <a:ea typeface="DM Sans"/>
                <a:cs typeface="DM Sans"/>
                <a:sym typeface="DM Sans"/>
              </a:rPr>
              <a:t>Matthew</a:t>
            </a:r>
            <a:endParaRPr b="1" sz="1800">
              <a:solidFill>
                <a:schemeClr val="dk1"/>
              </a:solidFill>
              <a:latin typeface="DM Sans"/>
              <a:ea typeface="DM Sans"/>
              <a:cs typeface="DM Sans"/>
              <a:sym typeface="DM Sans"/>
            </a:endParaRPr>
          </a:p>
          <a:p>
            <a:pPr indent="-304800" lvl="0" marL="457200" rtl="0" algn="l">
              <a:lnSpc>
                <a:spcPct val="115000"/>
              </a:lnSpc>
              <a:spcBef>
                <a:spcPts val="40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1: Tutorial</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Attempted to swipe beyond the last tutorial slide, indicating end-of-tutorial was not clear.</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2: Song Selection and Posting</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Confusion with the keyboard settings when writing caption (looking for emojis).</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3: Discover Feature</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Did not tap on “see more” text in discover tabs</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4: Filtering posts</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Repeated attempts to understand and use the "reprise" feature.</a:t>
            </a:r>
            <a:endParaRPr sz="1200">
              <a:solidFill>
                <a:schemeClr val="dk1"/>
              </a:solidFill>
              <a:latin typeface="DM Sans"/>
              <a:ea typeface="DM Sans"/>
              <a:cs typeface="DM Sans"/>
              <a:sym typeface="DM Sans"/>
            </a:endParaRPr>
          </a:p>
          <a:p>
            <a:pPr indent="0" lvl="0" marL="0" marR="0" rtl="0" algn="l">
              <a:lnSpc>
                <a:spcPct val="100000"/>
              </a:lnSpc>
              <a:spcBef>
                <a:spcPts val="1500"/>
              </a:spcBef>
              <a:spcAft>
                <a:spcPts val="0"/>
              </a:spcAft>
              <a:buNone/>
            </a:pPr>
            <a:r>
              <a:t/>
            </a:r>
            <a:endParaRPr b="1" sz="2400">
              <a:solidFill>
                <a:schemeClr val="dk1"/>
              </a:solidFill>
              <a:latin typeface="DM Sans"/>
              <a:ea typeface="DM Sans"/>
              <a:cs typeface="DM Sans"/>
              <a:sym typeface="DM Sans"/>
            </a:endParaRPr>
          </a:p>
          <a:p>
            <a:pPr indent="0" lvl="0" marL="0" rtl="0" algn="ctr">
              <a:spcBef>
                <a:spcPts val="0"/>
              </a:spcBef>
              <a:spcAft>
                <a:spcPts val="0"/>
              </a:spcAft>
              <a:buNone/>
            </a:pPr>
            <a:r>
              <a:t/>
            </a:r>
            <a:endParaRPr sz="2400">
              <a:solidFill>
                <a:schemeClr val="dk1"/>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sp>
        <p:nvSpPr>
          <p:cNvPr id="1603" name="Google Shape;1603;p1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604" name="Google Shape;1604;p122"/>
          <p:cNvSpPr txBox="1"/>
          <p:nvPr/>
        </p:nvSpPr>
        <p:spPr>
          <a:xfrm>
            <a:off x="804450" y="1017725"/>
            <a:ext cx="7535100" cy="349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400">
                <a:solidFill>
                  <a:schemeClr val="dk1"/>
                </a:solidFill>
                <a:latin typeface="DM Sans"/>
                <a:ea typeface="DM Sans"/>
                <a:cs typeface="DM Sans"/>
                <a:sym typeface="DM Sans"/>
              </a:rPr>
              <a:t>4. Critical Incidents </a:t>
            </a:r>
            <a:endParaRPr b="1" sz="2400">
              <a:solidFill>
                <a:schemeClr val="dk1"/>
              </a:solidFill>
              <a:latin typeface="DM Sans"/>
              <a:ea typeface="DM Sans"/>
              <a:cs typeface="DM Sans"/>
              <a:sym typeface="DM Sans"/>
            </a:endParaRPr>
          </a:p>
          <a:p>
            <a:pPr indent="0" lvl="0" marL="0" rtl="0" algn="l">
              <a:lnSpc>
                <a:spcPct val="160000"/>
              </a:lnSpc>
              <a:spcBef>
                <a:spcPts val="1400"/>
              </a:spcBef>
              <a:spcAft>
                <a:spcPts val="0"/>
              </a:spcAft>
              <a:buNone/>
            </a:pPr>
            <a:r>
              <a:rPr b="1" lang="en" sz="1800">
                <a:solidFill>
                  <a:schemeClr val="dk1"/>
                </a:solidFill>
                <a:latin typeface="DM Sans"/>
                <a:ea typeface="DM Sans"/>
                <a:cs typeface="DM Sans"/>
                <a:sym typeface="DM Sans"/>
              </a:rPr>
              <a:t>Wanjun</a:t>
            </a:r>
            <a:endParaRPr b="1" sz="1800">
              <a:solidFill>
                <a:schemeClr val="dk1"/>
              </a:solidFill>
              <a:latin typeface="DM Sans"/>
              <a:ea typeface="DM Sans"/>
              <a:cs typeface="DM Sans"/>
              <a:sym typeface="DM Sans"/>
            </a:endParaRPr>
          </a:p>
          <a:p>
            <a:pPr indent="-304800" lvl="0" marL="457200" rtl="0" algn="l">
              <a:lnSpc>
                <a:spcPct val="115000"/>
              </a:lnSpc>
              <a:spcBef>
                <a:spcPts val="40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1: </a:t>
            </a:r>
            <a:r>
              <a:rPr b="1" lang="en" sz="1200">
                <a:solidFill>
                  <a:schemeClr val="dk1"/>
                </a:solidFill>
                <a:latin typeface="DM Sans"/>
                <a:ea typeface="DM Sans"/>
                <a:cs typeface="DM Sans"/>
                <a:sym typeface="DM Sans"/>
              </a:rPr>
              <a:t>Sign-Up &amp; </a:t>
            </a:r>
            <a:r>
              <a:rPr b="1" lang="en" sz="1200">
                <a:solidFill>
                  <a:schemeClr val="dk1"/>
                </a:solidFill>
                <a:latin typeface="DM Sans"/>
                <a:ea typeface="DM Sans"/>
                <a:cs typeface="DM Sans"/>
                <a:sym typeface="DM Sans"/>
              </a:rPr>
              <a:t>Tutorial</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Was unclear about password requirements </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2: Song Selection and Posting</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Did not understand the purpose of the questions to relate the song to a drink.</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The “What are you doing” question did not have a suitable answer to choose, so she chose a random one. </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Explored all features - writing a comment, setting visibility, and posting. </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3: Discover Feature</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Found the discover tab very quickly. </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Mentioned she wanted to search within the discover. </a:t>
            </a:r>
            <a:endParaRPr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Did not see the “See More” button</a:t>
            </a:r>
            <a:endParaRPr sz="1200">
              <a:solidFill>
                <a:schemeClr val="dk1"/>
              </a:solidFill>
              <a:latin typeface="DM Sans"/>
              <a:ea typeface="DM Sans"/>
              <a:cs typeface="DM Sans"/>
              <a:sym typeface="DM Sans"/>
            </a:endParaRPr>
          </a:p>
          <a:p>
            <a:pPr indent="-304800" lvl="0" marL="457200" rtl="0" algn="l">
              <a:lnSpc>
                <a:spcPct val="115000"/>
              </a:lnSpc>
              <a:spcBef>
                <a:spcPts val="0"/>
              </a:spcBef>
              <a:spcAft>
                <a:spcPts val="0"/>
              </a:spcAft>
              <a:buClr>
                <a:schemeClr val="dk1"/>
              </a:buClr>
              <a:buSzPts val="1200"/>
              <a:buFont typeface="DM Sans"/>
              <a:buChar char="●"/>
            </a:pPr>
            <a:r>
              <a:rPr b="1" lang="en" sz="1200">
                <a:solidFill>
                  <a:schemeClr val="dk1"/>
                </a:solidFill>
                <a:latin typeface="DM Sans"/>
                <a:ea typeface="DM Sans"/>
                <a:cs typeface="DM Sans"/>
                <a:sym typeface="DM Sans"/>
              </a:rPr>
              <a:t>Task 4: Filtering posts</a:t>
            </a:r>
            <a:endParaRPr b="1" sz="1200">
              <a:solidFill>
                <a:schemeClr val="dk1"/>
              </a:solidFill>
              <a:latin typeface="DM Sans"/>
              <a:ea typeface="DM Sans"/>
              <a:cs typeface="DM Sans"/>
              <a:sym typeface="DM Sans"/>
            </a:endParaRPr>
          </a:p>
          <a:p>
            <a:pPr indent="-304800" lvl="1" marL="914400" rtl="0" algn="l">
              <a:lnSpc>
                <a:spcPct val="115000"/>
              </a:lnSpc>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Did not understand </a:t>
            </a:r>
            <a:r>
              <a:rPr lang="en" sz="1200">
                <a:solidFill>
                  <a:schemeClr val="dk1"/>
                </a:solidFill>
                <a:latin typeface="DM Sans"/>
                <a:ea typeface="DM Sans"/>
                <a:cs typeface="DM Sans"/>
                <a:sym typeface="DM Sans"/>
              </a:rPr>
              <a:t>the "reprise" feature.</a:t>
            </a:r>
            <a:endParaRPr sz="1200">
              <a:solidFill>
                <a:schemeClr val="dk1"/>
              </a:solidFill>
              <a:latin typeface="DM Sans"/>
              <a:ea typeface="DM Sans"/>
              <a:cs typeface="DM Sans"/>
              <a:sym typeface="DM Sans"/>
            </a:endParaRPr>
          </a:p>
          <a:p>
            <a:pPr indent="0" lvl="0" marL="0" marR="0" rtl="0" algn="l">
              <a:lnSpc>
                <a:spcPct val="100000"/>
              </a:lnSpc>
              <a:spcBef>
                <a:spcPts val="1500"/>
              </a:spcBef>
              <a:spcAft>
                <a:spcPts val="0"/>
              </a:spcAft>
              <a:buNone/>
            </a:pPr>
            <a:r>
              <a:t/>
            </a:r>
            <a:endParaRPr b="1" sz="2400">
              <a:solidFill>
                <a:schemeClr val="dk1"/>
              </a:solidFill>
              <a:latin typeface="DM Sans"/>
              <a:ea typeface="DM Sans"/>
              <a:cs typeface="DM Sans"/>
              <a:sym typeface="DM Sans"/>
            </a:endParaRPr>
          </a:p>
          <a:p>
            <a:pPr indent="0" lvl="0" marL="0" rtl="0" algn="ctr">
              <a:spcBef>
                <a:spcPts val="0"/>
              </a:spcBef>
              <a:spcAft>
                <a:spcPts val="0"/>
              </a:spcAft>
              <a:buNone/>
            </a:pPr>
            <a:r>
              <a:t/>
            </a:r>
            <a:endParaRPr sz="2400">
              <a:solidFill>
                <a:schemeClr val="dk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8" name="Shape 1608"/>
        <p:cNvGrpSpPr/>
        <p:nvPr/>
      </p:nvGrpSpPr>
      <p:grpSpPr>
        <a:xfrm>
          <a:off x="0" y="0"/>
          <a:ext cx="0" cy="0"/>
          <a:chOff x="0" y="0"/>
          <a:chExt cx="0" cy="0"/>
        </a:xfrm>
      </p:grpSpPr>
      <p:sp>
        <p:nvSpPr>
          <p:cNvPr id="1609" name="Google Shape;1609;p123"/>
          <p:cNvSpPr txBox="1"/>
          <p:nvPr>
            <p:ph type="title"/>
          </p:nvPr>
        </p:nvSpPr>
        <p:spPr>
          <a:xfrm>
            <a:off x="730450" y="1784250"/>
            <a:ext cx="5322000" cy="8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610" name="Google Shape;1610;p123"/>
          <p:cNvSpPr txBox="1"/>
          <p:nvPr>
            <p:ph idx="2" type="title"/>
          </p:nvPr>
        </p:nvSpPr>
        <p:spPr>
          <a:xfrm>
            <a:off x="730450" y="727420"/>
            <a:ext cx="1089900" cy="10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grpSp>
        <p:nvGrpSpPr>
          <p:cNvPr id="1611" name="Google Shape;1611;p123"/>
          <p:cNvGrpSpPr/>
          <p:nvPr/>
        </p:nvGrpSpPr>
        <p:grpSpPr>
          <a:xfrm>
            <a:off x="-367591" y="4439487"/>
            <a:ext cx="3930984" cy="1818438"/>
            <a:chOff x="-326191" y="4063037"/>
            <a:chExt cx="3930984" cy="1818438"/>
          </a:xfrm>
        </p:grpSpPr>
        <p:sp>
          <p:nvSpPr>
            <p:cNvPr id="1612" name="Google Shape;1612;p123"/>
            <p:cNvSpPr/>
            <p:nvPr/>
          </p:nvSpPr>
          <p:spPr>
            <a:xfrm>
              <a:off x="-148112" y="4063037"/>
              <a:ext cx="2725133" cy="1090893"/>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23"/>
            <p:cNvSpPr/>
            <p:nvPr/>
          </p:nvSpPr>
          <p:spPr>
            <a:xfrm>
              <a:off x="1175924" y="4544925"/>
              <a:ext cx="2428869" cy="46905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23"/>
            <p:cNvSpPr/>
            <p:nvPr/>
          </p:nvSpPr>
          <p:spPr>
            <a:xfrm flipH="1">
              <a:off x="-326191" y="4229110"/>
              <a:ext cx="2267765" cy="165236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123"/>
          <p:cNvGrpSpPr/>
          <p:nvPr/>
        </p:nvGrpSpPr>
        <p:grpSpPr>
          <a:xfrm>
            <a:off x="4719824" y="1621026"/>
            <a:ext cx="5321849" cy="4636907"/>
            <a:chOff x="4672199" y="1621026"/>
            <a:chExt cx="5321849" cy="4636907"/>
          </a:xfrm>
        </p:grpSpPr>
        <p:sp>
          <p:nvSpPr>
            <p:cNvPr id="1616" name="Google Shape;1616;p123"/>
            <p:cNvSpPr/>
            <p:nvPr/>
          </p:nvSpPr>
          <p:spPr>
            <a:xfrm>
              <a:off x="4672199" y="1621026"/>
              <a:ext cx="5090724" cy="3636627"/>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123"/>
            <p:cNvGrpSpPr/>
            <p:nvPr/>
          </p:nvGrpSpPr>
          <p:grpSpPr>
            <a:xfrm>
              <a:off x="5393615" y="2145372"/>
              <a:ext cx="4600433" cy="4112561"/>
              <a:chOff x="5393615" y="2145372"/>
              <a:chExt cx="4600433" cy="4112561"/>
            </a:xfrm>
          </p:grpSpPr>
          <p:grpSp>
            <p:nvGrpSpPr>
              <p:cNvPr id="1618" name="Google Shape;1618;p123"/>
              <p:cNvGrpSpPr/>
              <p:nvPr/>
            </p:nvGrpSpPr>
            <p:grpSpPr>
              <a:xfrm flipH="1" rot="10800000">
                <a:off x="5393615" y="2145372"/>
                <a:ext cx="4600433" cy="4112561"/>
                <a:chOff x="5384090" y="-1292699"/>
                <a:chExt cx="4600433" cy="4112561"/>
              </a:xfrm>
            </p:grpSpPr>
            <p:sp>
              <p:nvSpPr>
                <p:cNvPr id="1619" name="Google Shape;1619;p123"/>
                <p:cNvSpPr/>
                <p:nvPr/>
              </p:nvSpPr>
              <p:spPr>
                <a:xfrm>
                  <a:off x="5767188" y="-177230"/>
                  <a:ext cx="3395485" cy="299709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23"/>
                <p:cNvSpPr/>
                <p:nvPr/>
              </p:nvSpPr>
              <p:spPr>
                <a:xfrm>
                  <a:off x="5384090" y="-129269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23"/>
                <p:cNvSpPr/>
                <p:nvPr/>
              </p:nvSpPr>
              <p:spPr>
                <a:xfrm>
                  <a:off x="6332175" y="-546616"/>
                  <a:ext cx="3003909" cy="30559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2" name="Google Shape;1622;p123"/>
              <p:cNvSpPr/>
              <p:nvPr/>
            </p:nvSpPr>
            <p:spPr>
              <a:xfrm flipH="1" rot="10800000">
                <a:off x="7221052" y="3381320"/>
                <a:ext cx="2560153" cy="111840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 name="Google Shape;1623;p123"/>
            <p:cNvSpPr/>
            <p:nvPr/>
          </p:nvSpPr>
          <p:spPr>
            <a:xfrm flipH="1" rot="10800000">
              <a:off x="4886591" y="4689212"/>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23"/>
            <p:cNvSpPr/>
            <p:nvPr/>
          </p:nvSpPr>
          <p:spPr>
            <a:xfrm>
              <a:off x="6216266" y="2347022"/>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sp>
        <p:nvSpPr>
          <p:cNvPr id="1629" name="Google Shape;1629;p124"/>
          <p:cNvSpPr txBox="1"/>
          <p:nvPr>
            <p:ph idx="2" type="title"/>
          </p:nvPr>
        </p:nvSpPr>
        <p:spPr>
          <a:xfrm>
            <a:off x="2210650" y="1683075"/>
            <a:ext cx="4720200" cy="176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100"/>
              <a:t>Changes from the pilot</a:t>
            </a:r>
            <a:endParaRPr sz="51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125"/>
          <p:cNvSpPr txBox="1"/>
          <p:nvPr>
            <p:ph type="title"/>
          </p:nvPr>
        </p:nvSpPr>
        <p:spPr>
          <a:xfrm>
            <a:off x="262800" y="673625"/>
            <a:ext cx="3000000" cy="20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Wider testing population for a longer period of time</a:t>
            </a:r>
            <a:endParaRPr/>
          </a:p>
        </p:txBody>
      </p:sp>
      <p:sp>
        <p:nvSpPr>
          <p:cNvPr id="1635" name="Google Shape;1635;p125"/>
          <p:cNvSpPr txBox="1"/>
          <p:nvPr>
            <p:ph idx="1" type="body"/>
          </p:nvPr>
        </p:nvSpPr>
        <p:spPr>
          <a:xfrm>
            <a:off x="262800" y="2871375"/>
            <a:ext cx="2584800" cy="15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Simulate the real use case of MemReprise</a:t>
            </a:r>
            <a:endParaRPr/>
          </a:p>
        </p:txBody>
      </p:sp>
      <p:pic>
        <p:nvPicPr>
          <p:cNvPr id="1636" name="Google Shape;1636;p125"/>
          <p:cNvPicPr preferRelativeResize="0"/>
          <p:nvPr/>
        </p:nvPicPr>
        <p:blipFill>
          <a:blip r:embed="rId3">
            <a:alphaModFix/>
          </a:blip>
          <a:stretch>
            <a:fillRect/>
          </a:stretch>
        </p:blipFill>
        <p:spPr>
          <a:xfrm>
            <a:off x="3338998" y="847800"/>
            <a:ext cx="5631027" cy="34479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126"/>
          <p:cNvSpPr txBox="1"/>
          <p:nvPr>
            <p:ph idx="2" type="title"/>
          </p:nvPr>
        </p:nvSpPr>
        <p:spPr>
          <a:xfrm>
            <a:off x="2210650" y="1683075"/>
            <a:ext cx="4720200" cy="176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UI Changes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5" name="Shape 1645"/>
        <p:cNvGrpSpPr/>
        <p:nvPr/>
      </p:nvGrpSpPr>
      <p:grpSpPr>
        <a:xfrm>
          <a:off x="0" y="0"/>
          <a:ext cx="0" cy="0"/>
          <a:chOff x="0" y="0"/>
          <a:chExt cx="0" cy="0"/>
        </a:xfrm>
      </p:grpSpPr>
      <p:sp>
        <p:nvSpPr>
          <p:cNvPr id="1646" name="Google Shape;1646;p1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Confusing &amp; Un-engaging Onboarding</a:t>
            </a:r>
            <a:endParaRPr/>
          </a:p>
        </p:txBody>
      </p:sp>
      <p:sp>
        <p:nvSpPr>
          <p:cNvPr id="1647" name="Google Shape;1647;p127"/>
          <p:cNvSpPr txBox="1"/>
          <p:nvPr>
            <p:ph idx="1" type="body"/>
          </p:nvPr>
        </p:nvSpPr>
        <p:spPr>
          <a:xfrm>
            <a:off x="720000" y="1152475"/>
            <a:ext cx="7704000" cy="2747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V</a:t>
            </a:r>
            <a:r>
              <a:rPr lang="en" sz="1600"/>
              <a:t>erbose</a:t>
            </a:r>
            <a:endParaRPr sz="1600"/>
          </a:p>
          <a:p>
            <a:pPr indent="-330200" lvl="0" marL="457200" rtl="0" algn="l">
              <a:spcBef>
                <a:spcPts val="0"/>
              </a:spcBef>
              <a:spcAft>
                <a:spcPts val="0"/>
              </a:spcAft>
              <a:buSzPts val="1600"/>
              <a:buChar char="●"/>
            </a:pPr>
            <a:r>
              <a:rPr lang="en" sz="1600"/>
              <a:t>Hard to recall</a:t>
            </a:r>
            <a:endParaRPr sz="1600"/>
          </a:p>
          <a:p>
            <a:pPr indent="-330200" lvl="0" marL="457200" rtl="0" algn="l">
              <a:spcBef>
                <a:spcPts val="0"/>
              </a:spcBef>
              <a:spcAft>
                <a:spcPts val="0"/>
              </a:spcAft>
              <a:buSzPts val="1600"/>
              <a:buChar char="●"/>
            </a:pPr>
            <a:r>
              <a:rPr lang="en" sz="1600"/>
              <a:t>Unclear when onboarding ends and how to exit it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b="1" lang="en" sz="1600"/>
              <a:t>Proposed UI Solution: </a:t>
            </a:r>
            <a:endParaRPr b="1" sz="1600"/>
          </a:p>
          <a:p>
            <a:pPr indent="-330200" lvl="0" marL="457200" rtl="0" algn="l">
              <a:spcBef>
                <a:spcPts val="0"/>
              </a:spcBef>
              <a:spcAft>
                <a:spcPts val="0"/>
              </a:spcAft>
              <a:buSzPts val="1600"/>
              <a:buChar char="●"/>
            </a:pPr>
            <a:r>
              <a:rPr lang="en" sz="1600"/>
              <a:t>Add a fun splash page and in place of the log-in screen on user’s first time </a:t>
            </a:r>
            <a:r>
              <a:rPr lang="en" sz="1600"/>
              <a:t>opening</a:t>
            </a:r>
            <a:r>
              <a:rPr lang="en" sz="1600"/>
              <a:t> the app. </a:t>
            </a:r>
            <a:endParaRPr sz="1600"/>
          </a:p>
          <a:p>
            <a:pPr indent="-330200" lvl="0" marL="457200" rtl="0" algn="l">
              <a:spcBef>
                <a:spcPts val="0"/>
              </a:spcBef>
              <a:spcAft>
                <a:spcPts val="0"/>
              </a:spcAft>
              <a:buSzPts val="1600"/>
              <a:buChar char="●"/>
            </a:pPr>
            <a:r>
              <a:rPr lang="en" sz="1600"/>
              <a:t>Move the sign-up experience until after a user has created their first post and is ready to publish it to their profile. Get the user to the joyful part first so they are motivated to complete the logistics!</a:t>
            </a:r>
            <a:endParaRPr sz="1600"/>
          </a:p>
          <a:p>
            <a:pPr indent="-330200" lvl="0" marL="457200" rtl="0" algn="l">
              <a:spcBef>
                <a:spcPts val="0"/>
              </a:spcBef>
              <a:spcAft>
                <a:spcPts val="0"/>
              </a:spcAft>
              <a:buSzPts val="1600"/>
              <a:buChar char="●"/>
            </a:pPr>
            <a:r>
              <a:rPr lang="en" sz="1600"/>
              <a:t>Have an interactive tutorial where popups inform the user what each function does as they use the app for the first time.</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1" name="Shape 1651"/>
        <p:cNvGrpSpPr/>
        <p:nvPr/>
      </p:nvGrpSpPr>
      <p:grpSpPr>
        <a:xfrm>
          <a:off x="0" y="0"/>
          <a:ext cx="0" cy="0"/>
          <a:chOff x="0" y="0"/>
          <a:chExt cx="0" cy="0"/>
        </a:xfrm>
      </p:grpSpPr>
      <p:sp>
        <p:nvSpPr>
          <p:cNvPr id="1652" name="Google Shape;1652;p1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Splash Page to Action</a:t>
            </a:r>
            <a:r>
              <a:rPr lang="en"/>
              <a:t> Onboarding</a:t>
            </a:r>
            <a:endParaRPr/>
          </a:p>
          <a:p>
            <a:pPr indent="0" lvl="0" marL="0" rtl="0" algn="l">
              <a:spcBef>
                <a:spcPts val="0"/>
              </a:spcBef>
              <a:spcAft>
                <a:spcPts val="0"/>
              </a:spcAft>
              <a:buNone/>
            </a:pPr>
            <a:r>
              <a:t/>
            </a:r>
            <a:endParaRPr/>
          </a:p>
        </p:txBody>
      </p:sp>
      <p:pic>
        <p:nvPicPr>
          <p:cNvPr id="1653" name="Google Shape;1653;p128"/>
          <p:cNvPicPr preferRelativeResize="0"/>
          <p:nvPr/>
        </p:nvPicPr>
        <p:blipFill>
          <a:blip r:embed="rId3">
            <a:alphaModFix/>
          </a:blip>
          <a:stretch>
            <a:fillRect/>
          </a:stretch>
        </p:blipFill>
        <p:spPr>
          <a:xfrm>
            <a:off x="381125" y="1192150"/>
            <a:ext cx="1294609" cy="3147224"/>
          </a:xfrm>
          <a:prstGeom prst="rect">
            <a:avLst/>
          </a:prstGeom>
          <a:noFill/>
          <a:ln>
            <a:noFill/>
          </a:ln>
        </p:spPr>
      </p:pic>
      <p:pic>
        <p:nvPicPr>
          <p:cNvPr id="1654" name="Google Shape;1654;p128"/>
          <p:cNvPicPr preferRelativeResize="0"/>
          <p:nvPr/>
        </p:nvPicPr>
        <p:blipFill>
          <a:blip r:embed="rId4">
            <a:alphaModFix/>
          </a:blip>
          <a:stretch>
            <a:fillRect/>
          </a:stretch>
        </p:blipFill>
        <p:spPr>
          <a:xfrm>
            <a:off x="1762891" y="1192173"/>
            <a:ext cx="1294609" cy="3147169"/>
          </a:xfrm>
          <a:prstGeom prst="rect">
            <a:avLst/>
          </a:prstGeom>
          <a:noFill/>
          <a:ln>
            <a:noFill/>
          </a:ln>
        </p:spPr>
      </p:pic>
      <p:sp>
        <p:nvSpPr>
          <p:cNvPr id="1655" name="Google Shape;1655;p128"/>
          <p:cNvSpPr/>
          <p:nvPr/>
        </p:nvSpPr>
        <p:spPr>
          <a:xfrm>
            <a:off x="3192575" y="2402325"/>
            <a:ext cx="989400" cy="617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1656" name="Google Shape;1656;p128"/>
          <p:cNvPicPr preferRelativeResize="0"/>
          <p:nvPr/>
        </p:nvPicPr>
        <p:blipFill>
          <a:blip r:embed="rId5">
            <a:alphaModFix/>
          </a:blip>
          <a:stretch>
            <a:fillRect/>
          </a:stretch>
        </p:blipFill>
        <p:spPr>
          <a:xfrm>
            <a:off x="4334853" y="1125675"/>
            <a:ext cx="1659550" cy="3597774"/>
          </a:xfrm>
          <a:prstGeom prst="rect">
            <a:avLst/>
          </a:prstGeom>
          <a:noFill/>
          <a:ln>
            <a:noFill/>
          </a:ln>
        </p:spPr>
      </p:pic>
      <p:pic>
        <p:nvPicPr>
          <p:cNvPr id="1657" name="Google Shape;1657;p128"/>
          <p:cNvPicPr preferRelativeResize="0"/>
          <p:nvPr/>
        </p:nvPicPr>
        <p:blipFill>
          <a:blip r:embed="rId6">
            <a:alphaModFix/>
          </a:blip>
          <a:stretch>
            <a:fillRect/>
          </a:stretch>
        </p:blipFill>
        <p:spPr>
          <a:xfrm>
            <a:off x="6139925" y="1125675"/>
            <a:ext cx="1659550" cy="359778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10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Team</a:t>
            </a:r>
            <a:endParaRPr/>
          </a:p>
        </p:txBody>
      </p:sp>
      <p:pic>
        <p:nvPicPr>
          <p:cNvPr id="1410" name="Google Shape;1410;p102"/>
          <p:cNvPicPr preferRelativeResize="0"/>
          <p:nvPr/>
        </p:nvPicPr>
        <p:blipFill rotWithShape="1">
          <a:blip r:embed="rId3">
            <a:alphaModFix/>
          </a:blip>
          <a:srcRect b="0" l="21164" r="23989" t="0"/>
          <a:stretch/>
        </p:blipFill>
        <p:spPr>
          <a:xfrm>
            <a:off x="720000" y="1326675"/>
            <a:ext cx="1349400" cy="1592700"/>
          </a:xfrm>
          <a:prstGeom prst="roundRect">
            <a:avLst>
              <a:gd fmla="val 0" name="adj"/>
            </a:avLst>
          </a:prstGeom>
          <a:noFill/>
          <a:ln>
            <a:noFill/>
          </a:ln>
        </p:spPr>
      </p:pic>
      <p:sp>
        <p:nvSpPr>
          <p:cNvPr id="1411" name="Google Shape;1411;p102"/>
          <p:cNvSpPr/>
          <p:nvPr/>
        </p:nvSpPr>
        <p:spPr>
          <a:xfrm>
            <a:off x="643800" y="3013550"/>
            <a:ext cx="1501800" cy="1046700"/>
          </a:xfrm>
          <a:prstGeom prst="roundRect">
            <a:avLst>
              <a:gd fmla="val 0" name="adj"/>
            </a:avLst>
          </a:prstGeom>
          <a:solidFill>
            <a:schemeClr val="accent6"/>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DM Sans"/>
                <a:ea typeface="DM Sans"/>
                <a:cs typeface="DM Sans"/>
                <a:sym typeface="DM Sans"/>
              </a:rPr>
              <a:t>Casey </a:t>
            </a:r>
            <a:endParaRPr b="1" sz="1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t/>
            </a:r>
            <a:endParaRPr sz="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BSCS ‘24, MSCS ‘24</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Full Stack Developer</a:t>
            </a:r>
            <a:endParaRPr sz="1000">
              <a:solidFill>
                <a:schemeClr val="dk1"/>
              </a:solidFill>
              <a:latin typeface="DM Sans"/>
              <a:ea typeface="DM Sans"/>
              <a:cs typeface="DM Sans"/>
              <a:sym typeface="DM Sans"/>
            </a:endParaRPr>
          </a:p>
        </p:txBody>
      </p:sp>
      <p:pic>
        <p:nvPicPr>
          <p:cNvPr id="1412" name="Google Shape;1412;p102"/>
          <p:cNvPicPr preferRelativeResize="0"/>
          <p:nvPr/>
        </p:nvPicPr>
        <p:blipFill rotWithShape="1">
          <a:blip r:embed="rId4">
            <a:alphaModFix/>
          </a:blip>
          <a:srcRect b="0" l="6324" r="6324" t="0"/>
          <a:stretch/>
        </p:blipFill>
        <p:spPr>
          <a:xfrm>
            <a:off x="6710100" y="1326675"/>
            <a:ext cx="1349400" cy="1592700"/>
          </a:xfrm>
          <a:prstGeom prst="roundRect">
            <a:avLst>
              <a:gd fmla="val 0" name="adj"/>
            </a:avLst>
          </a:prstGeom>
          <a:noFill/>
          <a:ln>
            <a:noFill/>
          </a:ln>
        </p:spPr>
      </p:pic>
      <p:pic>
        <p:nvPicPr>
          <p:cNvPr id="1413" name="Google Shape;1413;p102"/>
          <p:cNvPicPr preferRelativeResize="0"/>
          <p:nvPr/>
        </p:nvPicPr>
        <p:blipFill rotWithShape="1">
          <a:blip r:embed="rId5">
            <a:alphaModFix/>
          </a:blip>
          <a:srcRect b="0" l="9678" r="9670" t="0"/>
          <a:stretch/>
        </p:blipFill>
        <p:spPr>
          <a:xfrm>
            <a:off x="5208300" y="1326675"/>
            <a:ext cx="1349400" cy="1592700"/>
          </a:xfrm>
          <a:prstGeom prst="roundRect">
            <a:avLst>
              <a:gd fmla="val 0" name="adj"/>
            </a:avLst>
          </a:prstGeom>
          <a:noFill/>
          <a:ln>
            <a:noFill/>
          </a:ln>
        </p:spPr>
      </p:pic>
      <p:pic>
        <p:nvPicPr>
          <p:cNvPr id="1414" name="Google Shape;1414;p102"/>
          <p:cNvPicPr preferRelativeResize="0"/>
          <p:nvPr/>
        </p:nvPicPr>
        <p:blipFill rotWithShape="1">
          <a:blip r:embed="rId6">
            <a:alphaModFix/>
          </a:blip>
          <a:srcRect b="16251" l="34267" r="34207" t="27901"/>
          <a:stretch/>
        </p:blipFill>
        <p:spPr>
          <a:xfrm>
            <a:off x="2221800" y="1326225"/>
            <a:ext cx="1349400" cy="1593600"/>
          </a:xfrm>
          <a:prstGeom prst="roundRect">
            <a:avLst>
              <a:gd fmla="val 0" name="adj"/>
            </a:avLst>
          </a:prstGeom>
          <a:noFill/>
          <a:ln>
            <a:noFill/>
          </a:ln>
        </p:spPr>
      </p:pic>
      <p:sp>
        <p:nvSpPr>
          <p:cNvPr id="1415" name="Google Shape;1415;p102"/>
          <p:cNvSpPr/>
          <p:nvPr/>
        </p:nvSpPr>
        <p:spPr>
          <a:xfrm>
            <a:off x="3723600" y="1326675"/>
            <a:ext cx="1332300" cy="159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416" name="Google Shape;1416;p102"/>
          <p:cNvSpPr/>
          <p:nvPr/>
        </p:nvSpPr>
        <p:spPr>
          <a:xfrm>
            <a:off x="2145600" y="3013550"/>
            <a:ext cx="1501800" cy="1046700"/>
          </a:xfrm>
          <a:prstGeom prst="roundRect">
            <a:avLst>
              <a:gd fmla="val 0" name="adj"/>
            </a:avLst>
          </a:prstGeom>
          <a:solidFill>
            <a:schemeClr val="accent6"/>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DM Sans"/>
                <a:ea typeface="DM Sans"/>
                <a:cs typeface="DM Sans"/>
                <a:sym typeface="DM Sans"/>
              </a:rPr>
              <a:t>Brent</a:t>
            </a:r>
            <a:endParaRPr b="1" sz="1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t/>
            </a:r>
            <a:endParaRPr sz="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MSLDT ‘24</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Designer, Developer</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Author, PM, Educator</a:t>
            </a:r>
            <a:endParaRPr sz="1000">
              <a:solidFill>
                <a:schemeClr val="dk1"/>
              </a:solidFill>
              <a:latin typeface="DM Sans"/>
              <a:ea typeface="DM Sans"/>
              <a:cs typeface="DM Sans"/>
              <a:sym typeface="DM Sans"/>
            </a:endParaRPr>
          </a:p>
        </p:txBody>
      </p:sp>
      <p:sp>
        <p:nvSpPr>
          <p:cNvPr id="1417" name="Google Shape;1417;p102"/>
          <p:cNvSpPr/>
          <p:nvPr/>
        </p:nvSpPr>
        <p:spPr>
          <a:xfrm>
            <a:off x="6633900" y="3013550"/>
            <a:ext cx="1501800" cy="1046700"/>
          </a:xfrm>
          <a:prstGeom prst="roundRect">
            <a:avLst>
              <a:gd fmla="val 0" name="adj"/>
            </a:avLst>
          </a:prstGeom>
          <a:solidFill>
            <a:schemeClr val="accent6"/>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DM Sans"/>
                <a:ea typeface="DM Sans"/>
                <a:cs typeface="DM Sans"/>
                <a:sym typeface="DM Sans"/>
              </a:rPr>
              <a:t>Tristan</a:t>
            </a:r>
            <a:endParaRPr b="1" sz="1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t/>
            </a:r>
            <a:endParaRPr sz="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MSCS ‘24</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Designer, Developer</a:t>
            </a:r>
            <a:endParaRPr sz="1000">
              <a:solidFill>
                <a:schemeClr val="dk1"/>
              </a:solidFill>
              <a:latin typeface="DM Sans"/>
              <a:ea typeface="DM Sans"/>
              <a:cs typeface="DM Sans"/>
              <a:sym typeface="DM Sans"/>
            </a:endParaRPr>
          </a:p>
        </p:txBody>
      </p:sp>
      <p:sp>
        <p:nvSpPr>
          <p:cNvPr id="1418" name="Google Shape;1418;p102"/>
          <p:cNvSpPr/>
          <p:nvPr/>
        </p:nvSpPr>
        <p:spPr>
          <a:xfrm>
            <a:off x="5132100" y="3013550"/>
            <a:ext cx="1501800" cy="1046700"/>
          </a:xfrm>
          <a:prstGeom prst="roundRect">
            <a:avLst>
              <a:gd fmla="val 0" name="adj"/>
            </a:avLst>
          </a:prstGeom>
          <a:solidFill>
            <a:schemeClr val="accent6"/>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DM Sans"/>
                <a:ea typeface="DM Sans"/>
                <a:cs typeface="DM Sans"/>
                <a:sym typeface="DM Sans"/>
              </a:rPr>
              <a:t>Gray</a:t>
            </a:r>
            <a:endParaRPr b="1" sz="1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t/>
            </a:r>
            <a:endParaRPr sz="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MSCS ‘24</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Designer, Developer</a:t>
            </a:r>
            <a:endParaRPr sz="1000">
              <a:solidFill>
                <a:schemeClr val="dk1"/>
              </a:solidFill>
              <a:latin typeface="DM Sans"/>
              <a:ea typeface="DM Sans"/>
              <a:cs typeface="DM Sans"/>
              <a:sym typeface="DM Sans"/>
            </a:endParaRPr>
          </a:p>
        </p:txBody>
      </p:sp>
      <p:sp>
        <p:nvSpPr>
          <p:cNvPr id="1419" name="Google Shape;1419;p102"/>
          <p:cNvSpPr/>
          <p:nvPr/>
        </p:nvSpPr>
        <p:spPr>
          <a:xfrm>
            <a:off x="3647400" y="3013550"/>
            <a:ext cx="1501800" cy="1046700"/>
          </a:xfrm>
          <a:prstGeom prst="roundRect">
            <a:avLst>
              <a:gd fmla="val 0" name="adj"/>
            </a:avLst>
          </a:prstGeom>
          <a:solidFill>
            <a:schemeClr val="accent6"/>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DM Sans"/>
                <a:ea typeface="DM Sans"/>
                <a:cs typeface="DM Sans"/>
                <a:sym typeface="DM Sans"/>
              </a:rPr>
              <a:t>Emily</a:t>
            </a:r>
            <a:endParaRPr b="1" sz="1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t/>
            </a:r>
            <a:endParaRPr sz="6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BSCS ‘24, MSCS ‘24</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Design, Developer </a:t>
            </a:r>
            <a:endParaRPr sz="1000">
              <a:solidFill>
                <a:schemeClr val="dk1"/>
              </a:solidFill>
              <a:latin typeface="DM Sans"/>
              <a:ea typeface="DM Sans"/>
              <a:cs typeface="DM Sans"/>
              <a:sym typeface="DM Sans"/>
            </a:endParaRPr>
          </a:p>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PM, Writer</a:t>
            </a:r>
            <a:endParaRPr sz="1000">
              <a:solidFill>
                <a:schemeClr val="dk1"/>
              </a:solidFill>
              <a:latin typeface="DM Sans"/>
              <a:ea typeface="DM Sans"/>
              <a:cs typeface="DM Sans"/>
              <a:sym typeface="DM Sans"/>
            </a:endParaRPr>
          </a:p>
        </p:txBody>
      </p:sp>
      <p:pic>
        <p:nvPicPr>
          <p:cNvPr id="1420" name="Google Shape;1420;p102"/>
          <p:cNvPicPr preferRelativeResize="0"/>
          <p:nvPr/>
        </p:nvPicPr>
        <p:blipFill rotWithShape="1">
          <a:blip r:embed="rId7">
            <a:alphaModFix/>
          </a:blip>
          <a:srcRect b="5167" l="0" r="0" t="5122"/>
          <a:stretch/>
        </p:blipFill>
        <p:spPr>
          <a:xfrm>
            <a:off x="3723600" y="1325775"/>
            <a:ext cx="1332300" cy="15936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sp>
        <p:nvSpPr>
          <p:cNvPr id="1662" name="Google Shape;1662;p129"/>
          <p:cNvSpPr txBox="1"/>
          <p:nvPr>
            <p:ph type="title"/>
          </p:nvPr>
        </p:nvSpPr>
        <p:spPr>
          <a:xfrm>
            <a:off x="733625" y="1293100"/>
            <a:ext cx="46611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Unaligned mental models</a:t>
            </a:r>
            <a:endParaRPr/>
          </a:p>
        </p:txBody>
      </p:sp>
      <p:sp>
        <p:nvSpPr>
          <p:cNvPr id="1663" name="Google Shape;1663;p129"/>
          <p:cNvSpPr txBox="1"/>
          <p:nvPr>
            <p:ph idx="1" type="subTitle"/>
          </p:nvPr>
        </p:nvSpPr>
        <p:spPr>
          <a:xfrm>
            <a:off x="733675" y="3052525"/>
            <a:ext cx="4661100" cy="79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4, Profile section, Reprise function</a:t>
            </a:r>
            <a:endParaRPr/>
          </a:p>
        </p:txBody>
      </p:sp>
      <p:pic>
        <p:nvPicPr>
          <p:cNvPr id="1664" name="Google Shape;1664;p129"/>
          <p:cNvPicPr preferRelativeResize="0"/>
          <p:nvPr/>
        </p:nvPicPr>
        <p:blipFill>
          <a:blip r:embed="rId3">
            <a:alphaModFix/>
          </a:blip>
          <a:stretch>
            <a:fillRect/>
          </a:stretch>
        </p:blipFill>
        <p:spPr>
          <a:xfrm>
            <a:off x="5547175" y="152400"/>
            <a:ext cx="2239790" cy="483870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130"/>
          <p:cNvSpPr txBox="1"/>
          <p:nvPr>
            <p:ph idx="1" type="subTitle"/>
          </p:nvPr>
        </p:nvSpPr>
        <p:spPr>
          <a:xfrm>
            <a:off x="721800" y="1098875"/>
            <a:ext cx="25938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Consistency</a:t>
            </a:r>
            <a:endParaRPr/>
          </a:p>
        </p:txBody>
      </p:sp>
      <p:sp>
        <p:nvSpPr>
          <p:cNvPr id="1670" name="Google Shape;1670;p130"/>
          <p:cNvSpPr txBox="1"/>
          <p:nvPr>
            <p:ph idx="2" type="subTitle"/>
          </p:nvPr>
        </p:nvSpPr>
        <p:spPr>
          <a:xfrm>
            <a:off x="3427349" y="1098875"/>
            <a:ext cx="25938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Screen-size issues</a:t>
            </a:r>
            <a:endParaRPr/>
          </a:p>
        </p:txBody>
      </p:sp>
      <p:sp>
        <p:nvSpPr>
          <p:cNvPr id="1671" name="Google Shape;1671;p130"/>
          <p:cNvSpPr txBox="1"/>
          <p:nvPr>
            <p:ph idx="3" type="subTitle"/>
          </p:nvPr>
        </p:nvSpPr>
        <p:spPr>
          <a:xfrm>
            <a:off x="721800" y="1816150"/>
            <a:ext cx="2593800" cy="12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See more button text didn’t seem like a button</a:t>
            </a:r>
            <a:endParaRPr sz="1400"/>
          </a:p>
        </p:txBody>
      </p:sp>
      <p:sp>
        <p:nvSpPr>
          <p:cNvPr id="1672" name="Google Shape;1672;p130"/>
          <p:cNvSpPr txBox="1"/>
          <p:nvPr>
            <p:ph idx="4" type="subTitle"/>
          </p:nvPr>
        </p:nvSpPr>
        <p:spPr>
          <a:xfrm>
            <a:off x="3427350" y="1816150"/>
            <a:ext cx="259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Navigation bar getting cut off at the bottom</a:t>
            </a:r>
            <a:endParaRPr sz="1400"/>
          </a:p>
        </p:txBody>
      </p:sp>
      <p:sp>
        <p:nvSpPr>
          <p:cNvPr id="1673" name="Google Shape;1673;p1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Minor UI adjustments</a:t>
            </a:r>
            <a:endParaRPr/>
          </a:p>
        </p:txBody>
      </p:sp>
      <p:sp>
        <p:nvSpPr>
          <p:cNvPr id="1674" name="Google Shape;1674;p130"/>
          <p:cNvSpPr txBox="1"/>
          <p:nvPr>
            <p:ph idx="2" type="subTitle"/>
          </p:nvPr>
        </p:nvSpPr>
        <p:spPr>
          <a:xfrm>
            <a:off x="6285299" y="1098863"/>
            <a:ext cx="25938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Navigation difficulty</a:t>
            </a:r>
            <a:endParaRPr/>
          </a:p>
        </p:txBody>
      </p:sp>
      <p:sp>
        <p:nvSpPr>
          <p:cNvPr id="1675" name="Google Shape;1675;p130"/>
          <p:cNvSpPr txBox="1"/>
          <p:nvPr>
            <p:ph idx="4" type="subTitle"/>
          </p:nvPr>
        </p:nvSpPr>
        <p:spPr>
          <a:xfrm>
            <a:off x="6129475" y="1830075"/>
            <a:ext cx="2791500" cy="36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Confusion with finishing tutorial</a:t>
            </a:r>
            <a:endParaRPr sz="1400"/>
          </a:p>
        </p:txBody>
      </p:sp>
      <p:pic>
        <p:nvPicPr>
          <p:cNvPr id="1676" name="Google Shape;1676;p130"/>
          <p:cNvPicPr preferRelativeResize="0"/>
          <p:nvPr/>
        </p:nvPicPr>
        <p:blipFill rotWithShape="1">
          <a:blip r:embed="rId3">
            <a:alphaModFix/>
          </a:blip>
          <a:srcRect b="76137" l="64824" r="0" t="11054"/>
          <a:stretch/>
        </p:blipFill>
        <p:spPr>
          <a:xfrm>
            <a:off x="1282125" y="2631175"/>
            <a:ext cx="1168050" cy="918774"/>
          </a:xfrm>
          <a:prstGeom prst="rect">
            <a:avLst/>
          </a:prstGeom>
          <a:noFill/>
          <a:ln>
            <a:noFill/>
          </a:ln>
        </p:spPr>
      </p:pic>
      <p:pic>
        <p:nvPicPr>
          <p:cNvPr id="1677" name="Google Shape;1677;p130"/>
          <p:cNvPicPr preferRelativeResize="0"/>
          <p:nvPr/>
        </p:nvPicPr>
        <p:blipFill rotWithShape="1">
          <a:blip r:embed="rId4">
            <a:alphaModFix/>
          </a:blip>
          <a:srcRect b="0" l="0" r="0" t="90230"/>
          <a:stretch/>
        </p:blipFill>
        <p:spPr>
          <a:xfrm>
            <a:off x="3397875" y="2766976"/>
            <a:ext cx="2348250" cy="502477"/>
          </a:xfrm>
          <a:prstGeom prst="rect">
            <a:avLst/>
          </a:prstGeom>
          <a:noFill/>
          <a:ln>
            <a:noFill/>
          </a:ln>
        </p:spPr>
      </p:pic>
      <p:pic>
        <p:nvPicPr>
          <p:cNvPr id="1678" name="Google Shape;1678;p130"/>
          <p:cNvPicPr preferRelativeResize="0"/>
          <p:nvPr/>
        </p:nvPicPr>
        <p:blipFill rotWithShape="1">
          <a:blip r:embed="rId5">
            <a:alphaModFix/>
          </a:blip>
          <a:srcRect b="10276" l="0" r="0" t="7044"/>
          <a:stretch/>
        </p:blipFill>
        <p:spPr>
          <a:xfrm>
            <a:off x="6795625" y="2217175"/>
            <a:ext cx="1573125" cy="28337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2" name="Shape 1682"/>
        <p:cNvGrpSpPr/>
        <p:nvPr/>
      </p:nvGrpSpPr>
      <p:grpSpPr>
        <a:xfrm>
          <a:off x="0" y="0"/>
          <a:ext cx="0" cy="0"/>
          <a:chOff x="0" y="0"/>
          <a:chExt cx="0" cy="0"/>
        </a:xfrm>
      </p:grpSpPr>
      <p:sp>
        <p:nvSpPr>
          <p:cNvPr id="1683" name="Google Shape;1683;p1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Positives</a:t>
            </a:r>
            <a:endParaRPr/>
          </a:p>
        </p:txBody>
      </p:sp>
      <p:sp>
        <p:nvSpPr>
          <p:cNvPr id="1684" name="Google Shape;1684;p131"/>
          <p:cNvSpPr txBox="1"/>
          <p:nvPr>
            <p:ph idx="1" type="body"/>
          </p:nvPr>
        </p:nvSpPr>
        <p:spPr>
          <a:xfrm>
            <a:off x="720000" y="1152475"/>
            <a:ext cx="4095900" cy="228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Spotify integration was </a:t>
            </a:r>
            <a:r>
              <a:rPr lang="en" sz="2000"/>
              <a:t>seamless</a:t>
            </a:r>
            <a:r>
              <a:rPr lang="en" sz="2000"/>
              <a:t> and easy to navigate</a:t>
            </a:r>
            <a:endParaRPr sz="2000"/>
          </a:p>
        </p:txBody>
      </p:sp>
      <p:pic>
        <p:nvPicPr>
          <p:cNvPr id="1685" name="Google Shape;1685;p131"/>
          <p:cNvPicPr preferRelativeResize="0"/>
          <p:nvPr/>
        </p:nvPicPr>
        <p:blipFill>
          <a:blip r:embed="rId3">
            <a:alphaModFix/>
          </a:blip>
          <a:stretch>
            <a:fillRect/>
          </a:stretch>
        </p:blipFill>
        <p:spPr>
          <a:xfrm>
            <a:off x="5411586" y="0"/>
            <a:ext cx="2348229" cy="51435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grpSp>
        <p:nvGrpSpPr>
          <p:cNvPr id="1690" name="Google Shape;1690;p132"/>
          <p:cNvGrpSpPr/>
          <p:nvPr/>
        </p:nvGrpSpPr>
        <p:grpSpPr>
          <a:xfrm>
            <a:off x="3730945" y="-1589384"/>
            <a:ext cx="6336975" cy="7499249"/>
            <a:chOff x="3730945" y="-1589384"/>
            <a:chExt cx="6336975" cy="7499249"/>
          </a:xfrm>
        </p:grpSpPr>
        <p:grpSp>
          <p:nvGrpSpPr>
            <p:cNvPr id="1691" name="Google Shape;1691;p132"/>
            <p:cNvGrpSpPr/>
            <p:nvPr/>
          </p:nvGrpSpPr>
          <p:grpSpPr>
            <a:xfrm flipH="1">
              <a:off x="3730945" y="3384381"/>
              <a:ext cx="5857767" cy="2525485"/>
              <a:chOff x="606600" y="3340575"/>
              <a:chExt cx="4383900" cy="1890050"/>
            </a:xfrm>
          </p:grpSpPr>
          <p:sp>
            <p:nvSpPr>
              <p:cNvPr id="1692" name="Google Shape;1692;p132"/>
              <p:cNvSpPr/>
              <p:nvPr/>
            </p:nvSpPr>
            <p:spPr>
              <a:xfrm>
                <a:off x="713050" y="3340575"/>
                <a:ext cx="4277450" cy="1355850"/>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32"/>
              <p:cNvSpPr/>
              <p:nvPr/>
            </p:nvSpPr>
            <p:spPr>
              <a:xfrm>
                <a:off x="713050" y="3725275"/>
                <a:ext cx="1693050" cy="971150"/>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32"/>
              <p:cNvSpPr/>
              <p:nvPr/>
            </p:nvSpPr>
            <p:spPr>
              <a:xfrm>
                <a:off x="998775" y="3488175"/>
                <a:ext cx="2391400" cy="1742450"/>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32"/>
              <p:cNvSpPr/>
              <p:nvPr/>
            </p:nvSpPr>
            <p:spPr>
              <a:xfrm>
                <a:off x="2140125" y="3733625"/>
                <a:ext cx="1879250" cy="1418750"/>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32"/>
              <p:cNvSpPr/>
              <p:nvPr/>
            </p:nvSpPr>
            <p:spPr>
              <a:xfrm>
                <a:off x="606600" y="3360875"/>
                <a:ext cx="4375900" cy="1827025"/>
              </a:xfrm>
              <a:custGeom>
                <a:rect b="b" l="l" r="r" t="t"/>
                <a:pathLst>
                  <a:path extrusionOk="0" h="73081" w="175036">
                    <a:moveTo>
                      <a:pt x="68547" y="0"/>
                    </a:moveTo>
                    <a:cubicBezTo>
                      <a:pt x="61862" y="0"/>
                      <a:pt x="54978" y="3106"/>
                      <a:pt x="49092" y="5701"/>
                    </a:cubicBezTo>
                    <a:cubicBezTo>
                      <a:pt x="41736" y="8983"/>
                      <a:pt x="34593" y="12601"/>
                      <a:pt x="26721" y="14485"/>
                    </a:cubicBezTo>
                    <a:cubicBezTo>
                      <a:pt x="21941" y="15642"/>
                      <a:pt x="17010" y="16199"/>
                      <a:pt x="12075" y="16199"/>
                    </a:cubicBezTo>
                    <a:cubicBezTo>
                      <a:pt x="8191" y="16199"/>
                      <a:pt x="4305" y="15854"/>
                      <a:pt x="489" y="15184"/>
                    </a:cubicBezTo>
                    <a:cubicBezTo>
                      <a:pt x="461" y="15177"/>
                      <a:pt x="435" y="15174"/>
                      <a:pt x="409" y="15174"/>
                    </a:cubicBezTo>
                    <a:cubicBezTo>
                      <a:pt x="104" y="15174"/>
                      <a:pt x="0" y="15645"/>
                      <a:pt x="337" y="15701"/>
                    </a:cubicBezTo>
                    <a:cubicBezTo>
                      <a:pt x="4181" y="16382"/>
                      <a:pt x="8054" y="16720"/>
                      <a:pt x="11915" y="16720"/>
                    </a:cubicBezTo>
                    <a:cubicBezTo>
                      <a:pt x="19258" y="16720"/>
                      <a:pt x="26557" y="15497"/>
                      <a:pt x="33529" y="13087"/>
                    </a:cubicBezTo>
                    <a:cubicBezTo>
                      <a:pt x="43925" y="9470"/>
                      <a:pt x="53317" y="3330"/>
                      <a:pt x="64229" y="1141"/>
                    </a:cubicBezTo>
                    <a:cubicBezTo>
                      <a:pt x="65725" y="839"/>
                      <a:pt x="67194" y="678"/>
                      <a:pt x="68623" y="678"/>
                    </a:cubicBezTo>
                    <a:cubicBezTo>
                      <a:pt x="72943" y="678"/>
                      <a:pt x="76890" y="2153"/>
                      <a:pt x="80065" y="5670"/>
                    </a:cubicBezTo>
                    <a:cubicBezTo>
                      <a:pt x="83561" y="9561"/>
                      <a:pt x="85141" y="14667"/>
                      <a:pt x="86448" y="19622"/>
                    </a:cubicBezTo>
                    <a:cubicBezTo>
                      <a:pt x="87786" y="24759"/>
                      <a:pt x="88880" y="29926"/>
                      <a:pt x="91494" y="34577"/>
                    </a:cubicBezTo>
                    <a:cubicBezTo>
                      <a:pt x="93561" y="38224"/>
                      <a:pt x="96600" y="41172"/>
                      <a:pt x="100005" y="43543"/>
                    </a:cubicBezTo>
                    <a:cubicBezTo>
                      <a:pt x="110734" y="50990"/>
                      <a:pt x="125051" y="52571"/>
                      <a:pt x="137635" y="53999"/>
                    </a:cubicBezTo>
                    <a:cubicBezTo>
                      <a:pt x="145234" y="54881"/>
                      <a:pt x="153440" y="54455"/>
                      <a:pt x="160766" y="56856"/>
                    </a:cubicBezTo>
                    <a:cubicBezTo>
                      <a:pt x="168213" y="59288"/>
                      <a:pt x="171587" y="66188"/>
                      <a:pt x="174444" y="72936"/>
                    </a:cubicBezTo>
                    <a:cubicBezTo>
                      <a:pt x="174490" y="73038"/>
                      <a:pt x="174569" y="73081"/>
                      <a:pt x="174650" y="73081"/>
                    </a:cubicBezTo>
                    <a:cubicBezTo>
                      <a:pt x="174834" y="73081"/>
                      <a:pt x="175036" y="72864"/>
                      <a:pt x="174930" y="72632"/>
                    </a:cubicBezTo>
                    <a:cubicBezTo>
                      <a:pt x="173076" y="68255"/>
                      <a:pt x="171100" y="63847"/>
                      <a:pt x="167726" y="60382"/>
                    </a:cubicBezTo>
                    <a:cubicBezTo>
                      <a:pt x="164292" y="56917"/>
                      <a:pt x="159520" y="55610"/>
                      <a:pt x="154839" y="54942"/>
                    </a:cubicBezTo>
                    <a:cubicBezTo>
                      <a:pt x="149367" y="54182"/>
                      <a:pt x="143805" y="54091"/>
                      <a:pt x="138334" y="53483"/>
                    </a:cubicBezTo>
                    <a:cubicBezTo>
                      <a:pt x="132467" y="52814"/>
                      <a:pt x="126601" y="51993"/>
                      <a:pt x="120795" y="50808"/>
                    </a:cubicBezTo>
                    <a:cubicBezTo>
                      <a:pt x="111646" y="48954"/>
                      <a:pt x="102102" y="45823"/>
                      <a:pt x="95476" y="38954"/>
                    </a:cubicBezTo>
                    <a:cubicBezTo>
                      <a:pt x="87938" y="31142"/>
                      <a:pt x="88424" y="19744"/>
                      <a:pt x="83865" y="10382"/>
                    </a:cubicBezTo>
                    <a:cubicBezTo>
                      <a:pt x="81159" y="4880"/>
                      <a:pt x="76630" y="655"/>
                      <a:pt x="70339" y="78"/>
                    </a:cubicBezTo>
                    <a:cubicBezTo>
                      <a:pt x="69744" y="25"/>
                      <a:pt x="69146" y="0"/>
                      <a:pt x="68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32"/>
              <p:cNvSpPr/>
              <p:nvPr/>
            </p:nvSpPr>
            <p:spPr>
              <a:xfrm>
                <a:off x="2129125" y="3363300"/>
                <a:ext cx="2707650" cy="1859025"/>
              </a:xfrm>
              <a:custGeom>
                <a:rect b="b" l="l" r="r" t="t"/>
                <a:pathLst>
                  <a:path extrusionOk="0" h="74361" w="108306">
                    <a:moveTo>
                      <a:pt x="7949" y="0"/>
                    </a:moveTo>
                    <a:cubicBezTo>
                      <a:pt x="5266" y="0"/>
                      <a:pt x="2599" y="444"/>
                      <a:pt x="106" y="1409"/>
                    </a:cubicBezTo>
                    <a:cubicBezTo>
                      <a:pt x="0" y="1409"/>
                      <a:pt x="33" y="1639"/>
                      <a:pt x="143" y="1639"/>
                    </a:cubicBezTo>
                    <a:cubicBezTo>
                      <a:pt x="159" y="1639"/>
                      <a:pt x="177" y="1634"/>
                      <a:pt x="197" y="1622"/>
                    </a:cubicBezTo>
                    <a:cubicBezTo>
                      <a:pt x="2653" y="679"/>
                      <a:pt x="5272" y="244"/>
                      <a:pt x="7912" y="244"/>
                    </a:cubicBezTo>
                    <a:cubicBezTo>
                      <a:pt x="13868" y="244"/>
                      <a:pt x="19935" y="2459"/>
                      <a:pt x="24483" y="6060"/>
                    </a:cubicBezTo>
                    <a:cubicBezTo>
                      <a:pt x="28222" y="9069"/>
                      <a:pt x="30107" y="13020"/>
                      <a:pt x="31201" y="17610"/>
                    </a:cubicBezTo>
                    <a:cubicBezTo>
                      <a:pt x="32386" y="22504"/>
                      <a:pt x="32873" y="27580"/>
                      <a:pt x="35578" y="31987"/>
                    </a:cubicBezTo>
                    <a:cubicBezTo>
                      <a:pt x="37797" y="35635"/>
                      <a:pt x="41414" y="38218"/>
                      <a:pt x="45396" y="39586"/>
                    </a:cubicBezTo>
                    <a:cubicBezTo>
                      <a:pt x="50654" y="41379"/>
                      <a:pt x="56429" y="40680"/>
                      <a:pt x="61870" y="41227"/>
                    </a:cubicBezTo>
                    <a:cubicBezTo>
                      <a:pt x="67372" y="41774"/>
                      <a:pt x="72721" y="43811"/>
                      <a:pt x="77402" y="46759"/>
                    </a:cubicBezTo>
                    <a:cubicBezTo>
                      <a:pt x="82387" y="49920"/>
                      <a:pt x="86035" y="54358"/>
                      <a:pt x="89500" y="59009"/>
                    </a:cubicBezTo>
                    <a:cubicBezTo>
                      <a:pt x="94363" y="65483"/>
                      <a:pt x="99682" y="72596"/>
                      <a:pt x="108072" y="74359"/>
                    </a:cubicBezTo>
                    <a:cubicBezTo>
                      <a:pt x="108081" y="74360"/>
                      <a:pt x="108090" y="74361"/>
                      <a:pt x="108099" y="74361"/>
                    </a:cubicBezTo>
                    <a:cubicBezTo>
                      <a:pt x="108260" y="74361"/>
                      <a:pt x="108305" y="74114"/>
                      <a:pt x="108132" y="74085"/>
                    </a:cubicBezTo>
                    <a:cubicBezTo>
                      <a:pt x="96916" y="71775"/>
                      <a:pt x="91688" y="60407"/>
                      <a:pt x="84697" y="52626"/>
                    </a:cubicBezTo>
                    <a:cubicBezTo>
                      <a:pt x="77919" y="45057"/>
                      <a:pt x="68405" y="41136"/>
                      <a:pt x="58405" y="40680"/>
                    </a:cubicBezTo>
                    <a:cubicBezTo>
                      <a:pt x="52478" y="40407"/>
                      <a:pt x="46551" y="40559"/>
                      <a:pt x="41353" y="37337"/>
                    </a:cubicBezTo>
                    <a:cubicBezTo>
                      <a:pt x="36459" y="34297"/>
                      <a:pt x="34058" y="29252"/>
                      <a:pt x="32781" y="23811"/>
                    </a:cubicBezTo>
                    <a:cubicBezTo>
                      <a:pt x="31718" y="19221"/>
                      <a:pt x="31262" y="14388"/>
                      <a:pt x="28739" y="10315"/>
                    </a:cubicBezTo>
                    <a:cubicBezTo>
                      <a:pt x="26794" y="7245"/>
                      <a:pt x="23784" y="4935"/>
                      <a:pt x="20623" y="3263"/>
                    </a:cubicBezTo>
                    <a:cubicBezTo>
                      <a:pt x="16823" y="1202"/>
                      <a:pt x="12364" y="0"/>
                      <a:pt x="7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132"/>
            <p:cNvGrpSpPr/>
            <p:nvPr/>
          </p:nvGrpSpPr>
          <p:grpSpPr>
            <a:xfrm>
              <a:off x="5569572" y="-1589384"/>
              <a:ext cx="4498347" cy="2953144"/>
              <a:chOff x="5569572" y="-1589384"/>
              <a:chExt cx="4498347" cy="2953144"/>
            </a:xfrm>
          </p:grpSpPr>
          <p:sp>
            <p:nvSpPr>
              <p:cNvPr id="1699" name="Google Shape;1699;p132"/>
              <p:cNvSpPr/>
              <p:nvPr/>
            </p:nvSpPr>
            <p:spPr>
              <a:xfrm rot="10800000">
                <a:off x="5569572" y="53"/>
                <a:ext cx="3736353" cy="913572"/>
              </a:xfrm>
              <a:custGeom>
                <a:rect b="b" l="l" r="r" t="t"/>
                <a:pathLst>
                  <a:path extrusionOk="0" h="54234" w="171098">
                    <a:moveTo>
                      <a:pt x="64219" y="1"/>
                    </a:moveTo>
                    <a:cubicBezTo>
                      <a:pt x="51195" y="1"/>
                      <a:pt x="38117" y="4100"/>
                      <a:pt x="26141" y="9674"/>
                    </a:cubicBezTo>
                    <a:cubicBezTo>
                      <a:pt x="21598" y="11608"/>
                      <a:pt x="16212" y="12676"/>
                      <a:pt x="10759" y="12676"/>
                    </a:cubicBezTo>
                    <a:cubicBezTo>
                      <a:pt x="7126" y="12676"/>
                      <a:pt x="3464" y="12202"/>
                      <a:pt x="0" y="11194"/>
                    </a:cubicBezTo>
                    <a:lnTo>
                      <a:pt x="0" y="33382"/>
                    </a:lnTo>
                    <a:cubicBezTo>
                      <a:pt x="1802" y="34005"/>
                      <a:pt x="3700" y="34318"/>
                      <a:pt x="5624" y="34318"/>
                    </a:cubicBezTo>
                    <a:cubicBezTo>
                      <a:pt x="7271" y="34318"/>
                      <a:pt x="8938" y="34088"/>
                      <a:pt x="10578" y="33626"/>
                    </a:cubicBezTo>
                    <a:cubicBezTo>
                      <a:pt x="20641" y="30620"/>
                      <a:pt x="31297" y="22557"/>
                      <a:pt x="41562" y="22557"/>
                    </a:cubicBezTo>
                    <a:cubicBezTo>
                      <a:pt x="45622" y="22557"/>
                      <a:pt x="49620" y="23818"/>
                      <a:pt x="53497" y="27151"/>
                    </a:cubicBezTo>
                    <a:cubicBezTo>
                      <a:pt x="61096" y="33626"/>
                      <a:pt x="59576" y="43869"/>
                      <a:pt x="65655" y="51863"/>
                    </a:cubicBezTo>
                    <a:cubicBezTo>
                      <a:pt x="66293" y="52714"/>
                      <a:pt x="66992" y="53535"/>
                      <a:pt x="67722" y="54234"/>
                    </a:cubicBezTo>
                    <a:lnTo>
                      <a:pt x="171098" y="54234"/>
                    </a:lnTo>
                    <a:cubicBezTo>
                      <a:pt x="167268" y="49127"/>
                      <a:pt x="163104" y="44598"/>
                      <a:pt x="156842" y="42744"/>
                    </a:cubicBezTo>
                    <a:cubicBezTo>
                      <a:pt x="154802" y="42231"/>
                      <a:pt x="152790" y="42012"/>
                      <a:pt x="150798" y="42012"/>
                    </a:cubicBezTo>
                    <a:cubicBezTo>
                      <a:pt x="142401" y="42012"/>
                      <a:pt x="134361" y="45902"/>
                      <a:pt x="126082" y="48063"/>
                    </a:cubicBezTo>
                    <a:cubicBezTo>
                      <a:pt x="124128" y="48552"/>
                      <a:pt x="122190" y="48796"/>
                      <a:pt x="120311" y="48796"/>
                    </a:cubicBezTo>
                    <a:cubicBezTo>
                      <a:pt x="113422" y="48796"/>
                      <a:pt x="107317" y="45512"/>
                      <a:pt x="104045" y="38945"/>
                    </a:cubicBezTo>
                    <a:cubicBezTo>
                      <a:pt x="100245" y="30951"/>
                      <a:pt x="97571" y="22592"/>
                      <a:pt x="93771" y="14628"/>
                    </a:cubicBezTo>
                    <a:cubicBezTo>
                      <a:pt x="90731" y="8914"/>
                      <a:pt x="86172" y="4355"/>
                      <a:pt x="80853" y="2470"/>
                    </a:cubicBezTo>
                    <a:cubicBezTo>
                      <a:pt x="75379" y="755"/>
                      <a:pt x="69804" y="1"/>
                      <a:pt x="64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32"/>
              <p:cNvSpPr/>
              <p:nvPr/>
            </p:nvSpPr>
            <p:spPr>
              <a:xfrm>
                <a:off x="6544549" y="-1179074"/>
                <a:ext cx="2751518" cy="242868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32"/>
              <p:cNvSpPr/>
              <p:nvPr/>
            </p:nvSpPr>
            <p:spPr>
              <a:xfrm rot="10800000">
                <a:off x="7556866" y="-1450701"/>
                <a:ext cx="2511054" cy="1895734"/>
              </a:xfrm>
              <a:custGeom>
                <a:rect b="b" l="l" r="r" t="t"/>
                <a:pathLst>
                  <a:path extrusionOk="0" h="56750" w="75170">
                    <a:moveTo>
                      <a:pt x="27843" y="52433"/>
                    </a:moveTo>
                    <a:cubicBezTo>
                      <a:pt x="16049" y="44591"/>
                      <a:pt x="3678" y="35077"/>
                      <a:pt x="912" y="21247"/>
                    </a:cubicBezTo>
                    <a:cubicBezTo>
                      <a:pt x="0" y="16749"/>
                      <a:pt x="517" y="11429"/>
                      <a:pt x="4134" y="8663"/>
                    </a:cubicBezTo>
                    <a:cubicBezTo>
                      <a:pt x="10274" y="3861"/>
                      <a:pt x="19180" y="9940"/>
                      <a:pt x="26901" y="8724"/>
                    </a:cubicBezTo>
                    <a:cubicBezTo>
                      <a:pt x="33162" y="7751"/>
                      <a:pt x="37752" y="2037"/>
                      <a:pt x="43922" y="487"/>
                    </a:cubicBezTo>
                    <a:cubicBezTo>
                      <a:pt x="45290" y="153"/>
                      <a:pt x="46749" y="1"/>
                      <a:pt x="48086" y="487"/>
                    </a:cubicBezTo>
                    <a:cubicBezTo>
                      <a:pt x="51217" y="1612"/>
                      <a:pt x="52159" y="5563"/>
                      <a:pt x="52068" y="8907"/>
                    </a:cubicBezTo>
                    <a:cubicBezTo>
                      <a:pt x="52007" y="12220"/>
                      <a:pt x="51430" y="15806"/>
                      <a:pt x="53071" y="18694"/>
                    </a:cubicBezTo>
                    <a:cubicBezTo>
                      <a:pt x="55533" y="22949"/>
                      <a:pt x="61400" y="23314"/>
                      <a:pt x="65807" y="25472"/>
                    </a:cubicBezTo>
                    <a:cubicBezTo>
                      <a:pt x="71582" y="28299"/>
                      <a:pt x="75169" y="35959"/>
                      <a:pt x="71917" y="41521"/>
                    </a:cubicBezTo>
                    <a:cubicBezTo>
                      <a:pt x="69698" y="45290"/>
                      <a:pt x="65260" y="46992"/>
                      <a:pt x="61157" y="48421"/>
                    </a:cubicBezTo>
                    <a:cubicBezTo>
                      <a:pt x="54713" y="50700"/>
                      <a:pt x="48269" y="52980"/>
                      <a:pt x="41825" y="55260"/>
                    </a:cubicBezTo>
                    <a:cubicBezTo>
                      <a:pt x="39241" y="56172"/>
                      <a:pt x="35715" y="56749"/>
                      <a:pt x="34378" y="543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32"/>
              <p:cNvSpPr/>
              <p:nvPr/>
            </p:nvSpPr>
            <p:spPr>
              <a:xfrm rot="-2210302">
                <a:off x="7017974" y="-1175339"/>
                <a:ext cx="2088865" cy="2125055"/>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03" name="Google Shape;1703;p132"/>
          <p:cNvSpPr txBox="1"/>
          <p:nvPr>
            <p:ph idx="1" type="subTitle"/>
          </p:nvPr>
        </p:nvSpPr>
        <p:spPr>
          <a:xfrm>
            <a:off x="734500" y="2157800"/>
            <a:ext cx="4379400" cy="11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Do you have any questions?</a:t>
            </a:r>
            <a:endParaRPr sz="1600"/>
          </a:p>
          <a:p>
            <a:pPr indent="0" lvl="0" marL="0" rtl="0" algn="l">
              <a:spcBef>
                <a:spcPts val="1000"/>
              </a:spcBef>
              <a:spcAft>
                <a:spcPts val="0"/>
              </a:spcAft>
              <a:buNone/>
            </a:pPr>
            <a:r>
              <a:t/>
            </a:r>
            <a:endParaRPr/>
          </a:p>
        </p:txBody>
      </p:sp>
      <p:sp>
        <p:nvSpPr>
          <p:cNvPr id="1704" name="Google Shape;1704;p132"/>
          <p:cNvSpPr txBox="1"/>
          <p:nvPr>
            <p:ph type="ctrTitle"/>
          </p:nvPr>
        </p:nvSpPr>
        <p:spPr>
          <a:xfrm>
            <a:off x="734500" y="992400"/>
            <a:ext cx="43794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1705" name="Google Shape;1705;p132"/>
          <p:cNvGrpSpPr/>
          <p:nvPr/>
        </p:nvGrpSpPr>
        <p:grpSpPr>
          <a:xfrm>
            <a:off x="3730955" y="346434"/>
            <a:ext cx="4186265" cy="4662477"/>
            <a:chOff x="3730955" y="346434"/>
            <a:chExt cx="4186265" cy="4662477"/>
          </a:xfrm>
        </p:grpSpPr>
        <p:sp>
          <p:nvSpPr>
            <p:cNvPr id="1706" name="Google Shape;1706;p132"/>
            <p:cNvSpPr/>
            <p:nvPr/>
          </p:nvSpPr>
          <p:spPr>
            <a:xfrm flipH="1">
              <a:off x="6171779" y="2492943"/>
              <a:ext cx="449996" cy="525816"/>
            </a:xfrm>
            <a:custGeom>
              <a:rect b="b" l="l" r="r" t="t"/>
              <a:pathLst>
                <a:path extrusionOk="0" h="16020" w="13710">
                  <a:moveTo>
                    <a:pt x="1" y="16019"/>
                  </a:moveTo>
                  <a:cubicBezTo>
                    <a:pt x="1" y="16019"/>
                    <a:pt x="517" y="943"/>
                    <a:pt x="11247" y="31"/>
                  </a:cubicBezTo>
                  <a:cubicBezTo>
                    <a:pt x="11247" y="1"/>
                    <a:pt x="13709" y="10426"/>
                    <a:pt x="1" y="1601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32"/>
            <p:cNvSpPr/>
            <p:nvPr/>
          </p:nvSpPr>
          <p:spPr>
            <a:xfrm>
              <a:off x="7606916" y="346434"/>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32"/>
            <p:cNvSpPr/>
            <p:nvPr/>
          </p:nvSpPr>
          <p:spPr>
            <a:xfrm flipH="1" rot="-4341185">
              <a:off x="3798448" y="4626609"/>
              <a:ext cx="304326" cy="364193"/>
            </a:xfrm>
            <a:custGeom>
              <a:rect b="b" l="l" r="r" t="t"/>
              <a:pathLst>
                <a:path extrusionOk="0" h="11096" w="9272">
                  <a:moveTo>
                    <a:pt x="9150" y="11095"/>
                  </a:moveTo>
                  <a:cubicBezTo>
                    <a:pt x="9150" y="11095"/>
                    <a:pt x="1" y="6870"/>
                    <a:pt x="2189" y="1"/>
                  </a:cubicBezTo>
                  <a:cubicBezTo>
                    <a:pt x="2189" y="1"/>
                    <a:pt x="9271" y="1217"/>
                    <a:pt x="9150" y="1109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09" name="Google Shape;1709;p132"/>
          <p:cNvPicPr preferRelativeResize="0"/>
          <p:nvPr/>
        </p:nvPicPr>
        <p:blipFill>
          <a:blip r:embed="rId3">
            <a:alphaModFix/>
          </a:blip>
          <a:stretch>
            <a:fillRect/>
          </a:stretch>
        </p:blipFill>
        <p:spPr>
          <a:xfrm>
            <a:off x="3168465" y="0"/>
            <a:ext cx="5759370" cy="5143500"/>
          </a:xfrm>
          <a:prstGeom prst="rect">
            <a:avLst/>
          </a:prstGeom>
          <a:noFill/>
          <a:ln>
            <a:noFill/>
          </a:ln>
        </p:spPr>
      </p:pic>
      <p:sp>
        <p:nvSpPr>
          <p:cNvPr id="1710" name="Google Shape;1710;p132"/>
          <p:cNvSpPr/>
          <p:nvPr/>
        </p:nvSpPr>
        <p:spPr>
          <a:xfrm>
            <a:off x="734500" y="3436075"/>
            <a:ext cx="3970800" cy="97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14" name="Shape 1714"/>
        <p:cNvGrpSpPr/>
        <p:nvPr/>
      </p:nvGrpSpPr>
      <p:grpSpPr>
        <a:xfrm>
          <a:off x="0" y="0"/>
          <a:ext cx="0" cy="0"/>
          <a:chOff x="0" y="0"/>
          <a:chExt cx="0" cy="0"/>
        </a:xfrm>
      </p:grpSpPr>
      <p:sp>
        <p:nvSpPr>
          <p:cNvPr id="1715" name="Google Shape;1715;p1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 SCHEME FOR SLIDES</a:t>
            </a:r>
            <a:endParaRPr/>
          </a:p>
        </p:txBody>
      </p:sp>
      <p:sp>
        <p:nvSpPr>
          <p:cNvPr id="1716" name="Google Shape;1716;p133"/>
          <p:cNvSpPr/>
          <p:nvPr/>
        </p:nvSpPr>
        <p:spPr>
          <a:xfrm>
            <a:off x="720000" y="2876125"/>
            <a:ext cx="1245000" cy="1245000"/>
          </a:xfrm>
          <a:prstGeom prst="roundRect">
            <a:avLst>
              <a:gd fmla="val 16667" name="adj"/>
            </a:avLst>
          </a:prstGeom>
          <a:solidFill>
            <a:srgbClr val="1C2E5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a:ea typeface="Nunito"/>
                <a:cs typeface="Nunito"/>
                <a:sym typeface="Nunito"/>
              </a:rPr>
              <a:t>#1c2e50</a:t>
            </a:r>
            <a:endParaRPr>
              <a:solidFill>
                <a:schemeClr val="lt1"/>
              </a:solidFill>
              <a:latin typeface="Nunito"/>
              <a:ea typeface="Nunito"/>
              <a:cs typeface="Nunito"/>
              <a:sym typeface="Nunito"/>
            </a:endParaRPr>
          </a:p>
        </p:txBody>
      </p:sp>
      <p:sp>
        <p:nvSpPr>
          <p:cNvPr id="1717" name="Google Shape;1717;p133"/>
          <p:cNvSpPr/>
          <p:nvPr/>
        </p:nvSpPr>
        <p:spPr>
          <a:xfrm>
            <a:off x="720000" y="1324425"/>
            <a:ext cx="1245000" cy="1245000"/>
          </a:xfrm>
          <a:prstGeom prst="roundRect">
            <a:avLst>
              <a:gd fmla="val 16667" name="adj"/>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#ffd966</a:t>
            </a:r>
            <a:endParaRPr>
              <a:latin typeface="Nunito"/>
              <a:ea typeface="Nunito"/>
              <a:cs typeface="Nunito"/>
              <a:sym typeface="Nunito"/>
            </a:endParaRPr>
          </a:p>
        </p:txBody>
      </p:sp>
      <p:sp>
        <p:nvSpPr>
          <p:cNvPr id="1718" name="Google Shape;1718;p133"/>
          <p:cNvSpPr/>
          <p:nvPr/>
        </p:nvSpPr>
        <p:spPr>
          <a:xfrm>
            <a:off x="5301675" y="2876125"/>
            <a:ext cx="1245000" cy="1245000"/>
          </a:xfrm>
          <a:prstGeom prst="roundRect">
            <a:avLst>
              <a:gd fmla="val 16667" name="adj"/>
            </a:avLst>
          </a:prstGeom>
          <a:solidFill>
            <a:srgbClr val="A2CE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#a2cec6</a:t>
            </a:r>
            <a:endParaRPr>
              <a:latin typeface="Nunito"/>
              <a:ea typeface="Nunito"/>
              <a:cs typeface="Nunito"/>
              <a:sym typeface="Nunito"/>
            </a:endParaRPr>
          </a:p>
        </p:txBody>
      </p:sp>
      <p:sp>
        <p:nvSpPr>
          <p:cNvPr id="1719" name="Google Shape;1719;p133"/>
          <p:cNvSpPr/>
          <p:nvPr/>
        </p:nvSpPr>
        <p:spPr>
          <a:xfrm>
            <a:off x="2247225" y="1324425"/>
            <a:ext cx="1245000" cy="1245000"/>
          </a:xfrm>
          <a:prstGeom prst="roundRect">
            <a:avLst>
              <a:gd fmla="val 16667" name="adj"/>
            </a:avLst>
          </a:prstGeom>
          <a:solidFill>
            <a:srgbClr val="FCE08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#fce08c</a:t>
            </a:r>
            <a:endParaRPr>
              <a:latin typeface="Nunito"/>
              <a:ea typeface="Nunito"/>
              <a:cs typeface="Nunito"/>
              <a:sym typeface="Nunito"/>
            </a:endParaRPr>
          </a:p>
        </p:txBody>
      </p:sp>
      <p:sp>
        <p:nvSpPr>
          <p:cNvPr id="1720" name="Google Shape;1720;p133"/>
          <p:cNvSpPr/>
          <p:nvPr/>
        </p:nvSpPr>
        <p:spPr>
          <a:xfrm>
            <a:off x="3774450" y="1324425"/>
            <a:ext cx="1245000" cy="1245000"/>
          </a:xfrm>
          <a:prstGeom prst="roundRect">
            <a:avLst>
              <a:gd fmla="val 16667" name="adj"/>
            </a:avLst>
          </a:prstGeom>
          <a:solidFill>
            <a:srgbClr val="FFF3C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#fff3ce</a:t>
            </a:r>
            <a:endParaRPr>
              <a:latin typeface="Nunito"/>
              <a:ea typeface="Nunito"/>
              <a:cs typeface="Nunito"/>
              <a:sym typeface="Nunito"/>
            </a:endParaRPr>
          </a:p>
        </p:txBody>
      </p:sp>
      <p:sp>
        <p:nvSpPr>
          <p:cNvPr id="1721" name="Google Shape;1721;p133"/>
          <p:cNvSpPr/>
          <p:nvPr/>
        </p:nvSpPr>
        <p:spPr>
          <a:xfrm>
            <a:off x="3774450" y="2876125"/>
            <a:ext cx="1245000" cy="1245000"/>
          </a:xfrm>
          <a:prstGeom prst="roundRect">
            <a:avLst>
              <a:gd fmla="val 16667" name="adj"/>
            </a:avLst>
          </a:prstGeom>
          <a:solidFill>
            <a:srgbClr val="44AA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a:ea typeface="Nunito"/>
                <a:cs typeface="Nunito"/>
                <a:sym typeface="Nunito"/>
              </a:rPr>
              <a:t>#44aa99</a:t>
            </a:r>
            <a:endParaRPr>
              <a:solidFill>
                <a:schemeClr val="lt1"/>
              </a:solidFill>
              <a:latin typeface="Nunito"/>
              <a:ea typeface="Nunito"/>
              <a:cs typeface="Nunito"/>
              <a:sym typeface="Nunito"/>
            </a:endParaRPr>
          </a:p>
        </p:txBody>
      </p:sp>
      <p:sp>
        <p:nvSpPr>
          <p:cNvPr id="1722" name="Google Shape;1722;p133"/>
          <p:cNvSpPr/>
          <p:nvPr/>
        </p:nvSpPr>
        <p:spPr>
          <a:xfrm>
            <a:off x="2247225" y="2876125"/>
            <a:ext cx="1245000" cy="1245000"/>
          </a:xfrm>
          <a:prstGeom prst="roundRect">
            <a:avLst>
              <a:gd fmla="val 16667" name="adj"/>
            </a:avLst>
          </a:prstGeom>
          <a:solidFill>
            <a:srgbClr val="9ECAE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#9ecaec</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10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26" name="Google Shape;1426;p103"/>
          <p:cNvSpPr txBox="1"/>
          <p:nvPr>
            <p:ph idx="2" type="title"/>
          </p:nvPr>
        </p:nvSpPr>
        <p:spPr>
          <a:xfrm>
            <a:off x="720000" y="1557282"/>
            <a:ext cx="7347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427" name="Google Shape;1427;p103"/>
          <p:cNvSpPr txBox="1"/>
          <p:nvPr>
            <p:ph idx="3" type="title"/>
          </p:nvPr>
        </p:nvSpPr>
        <p:spPr>
          <a:xfrm>
            <a:off x="4904475" y="3170110"/>
            <a:ext cx="7347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428" name="Google Shape;1428;p103"/>
          <p:cNvSpPr txBox="1"/>
          <p:nvPr>
            <p:ph idx="4" type="title"/>
          </p:nvPr>
        </p:nvSpPr>
        <p:spPr>
          <a:xfrm>
            <a:off x="4904475" y="1557282"/>
            <a:ext cx="7347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29" name="Google Shape;1429;p103"/>
          <p:cNvSpPr txBox="1"/>
          <p:nvPr>
            <p:ph idx="6" type="title"/>
          </p:nvPr>
        </p:nvSpPr>
        <p:spPr>
          <a:xfrm>
            <a:off x="720000" y="3170107"/>
            <a:ext cx="7347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430" name="Google Shape;1430;p103"/>
          <p:cNvSpPr txBox="1"/>
          <p:nvPr>
            <p:ph idx="1" type="subTitle"/>
          </p:nvPr>
        </p:nvSpPr>
        <p:spPr>
          <a:xfrm>
            <a:off x="720000" y="2125325"/>
            <a:ext cx="36561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Prototype Changes</a:t>
            </a:r>
            <a:endParaRPr/>
          </a:p>
          <a:p>
            <a:pPr indent="0" lvl="0" marL="0" rtl="0" algn="l">
              <a:spcBef>
                <a:spcPts val="0"/>
              </a:spcBef>
              <a:spcAft>
                <a:spcPts val="0"/>
              </a:spcAft>
              <a:buNone/>
            </a:pPr>
            <a:r>
              <a:t/>
            </a:r>
            <a:endParaRPr b="0"/>
          </a:p>
        </p:txBody>
      </p:sp>
      <p:sp>
        <p:nvSpPr>
          <p:cNvPr id="1431" name="Google Shape;1431;p103"/>
          <p:cNvSpPr txBox="1"/>
          <p:nvPr>
            <p:ph idx="8" type="subTitle"/>
          </p:nvPr>
        </p:nvSpPr>
        <p:spPr>
          <a:xfrm>
            <a:off x="4904475" y="2125325"/>
            <a:ext cx="35196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a:t>
            </a:r>
            <a:endParaRPr/>
          </a:p>
          <a:p>
            <a:pPr indent="0" lvl="0" marL="0" rtl="0" algn="l">
              <a:spcBef>
                <a:spcPts val="0"/>
              </a:spcBef>
              <a:spcAft>
                <a:spcPts val="0"/>
              </a:spcAft>
              <a:buNone/>
            </a:pPr>
            <a:r>
              <a:t/>
            </a:r>
            <a:endParaRPr/>
          </a:p>
        </p:txBody>
      </p:sp>
      <p:sp>
        <p:nvSpPr>
          <p:cNvPr id="1432" name="Google Shape;1432;p103"/>
          <p:cNvSpPr txBox="1"/>
          <p:nvPr>
            <p:ph idx="9" type="subTitle"/>
          </p:nvPr>
        </p:nvSpPr>
        <p:spPr>
          <a:xfrm>
            <a:off x="720000" y="3738150"/>
            <a:ext cx="3973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t/>
            </a:r>
            <a:endParaRPr/>
          </a:p>
        </p:txBody>
      </p:sp>
      <p:sp>
        <p:nvSpPr>
          <p:cNvPr id="1433" name="Google Shape;1433;p103"/>
          <p:cNvSpPr txBox="1"/>
          <p:nvPr>
            <p:ph idx="13" type="subTitle"/>
          </p:nvPr>
        </p:nvSpPr>
        <p:spPr>
          <a:xfrm>
            <a:off x="4904475" y="3738250"/>
            <a:ext cx="32676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a:p>
            <a:pPr indent="0" lvl="0" marL="0" rtl="0" algn="l">
              <a:spcBef>
                <a:spcPts val="0"/>
              </a:spcBef>
              <a:spcAft>
                <a:spcPts val="0"/>
              </a:spcAft>
              <a:buNone/>
            </a:pPr>
            <a:r>
              <a:t/>
            </a:r>
            <a:endParaRPr/>
          </a:p>
        </p:txBody>
      </p:sp>
      <p:grpSp>
        <p:nvGrpSpPr>
          <p:cNvPr id="1434" name="Google Shape;1434;p103"/>
          <p:cNvGrpSpPr/>
          <p:nvPr/>
        </p:nvGrpSpPr>
        <p:grpSpPr>
          <a:xfrm>
            <a:off x="6001825" y="-891450"/>
            <a:ext cx="3144658" cy="2926208"/>
            <a:chOff x="6001825" y="-891450"/>
            <a:chExt cx="3144658" cy="2926208"/>
          </a:xfrm>
        </p:grpSpPr>
        <p:sp>
          <p:nvSpPr>
            <p:cNvPr id="1435" name="Google Shape;1435;p103"/>
            <p:cNvSpPr/>
            <p:nvPr/>
          </p:nvSpPr>
          <p:spPr>
            <a:xfrm flipH="1">
              <a:off x="6424922" y="306"/>
              <a:ext cx="2721561" cy="2034452"/>
            </a:xfrm>
            <a:custGeom>
              <a:rect b="b" l="l" r="r" t="t"/>
              <a:pathLst>
                <a:path extrusionOk="0" h="11908" w="15930">
                  <a:moveTo>
                    <a:pt x="1" y="1"/>
                  </a:moveTo>
                  <a:lnTo>
                    <a:pt x="1" y="11907"/>
                  </a:lnTo>
                  <a:cubicBezTo>
                    <a:pt x="1" y="11907"/>
                    <a:pt x="96" y="6508"/>
                    <a:pt x="4054" y="5447"/>
                  </a:cubicBezTo>
                  <a:cubicBezTo>
                    <a:pt x="8012" y="4386"/>
                    <a:pt x="14203" y="4323"/>
                    <a:pt x="159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03"/>
            <p:cNvSpPr/>
            <p:nvPr/>
          </p:nvSpPr>
          <p:spPr>
            <a:xfrm flipH="1">
              <a:off x="6053589" y="-674"/>
              <a:ext cx="3086710" cy="678906"/>
            </a:xfrm>
            <a:custGeom>
              <a:rect b="b" l="l" r="r" t="t"/>
              <a:pathLst>
                <a:path extrusionOk="0" h="6335" w="28802">
                  <a:moveTo>
                    <a:pt x="1" y="1"/>
                  </a:moveTo>
                  <a:lnTo>
                    <a:pt x="1" y="6334"/>
                  </a:lnTo>
                  <a:cubicBezTo>
                    <a:pt x="1" y="6334"/>
                    <a:pt x="1149" y="2570"/>
                    <a:pt x="5345" y="2570"/>
                  </a:cubicBezTo>
                  <a:cubicBezTo>
                    <a:pt x="6363" y="2570"/>
                    <a:pt x="7559" y="2792"/>
                    <a:pt x="8962" y="3342"/>
                  </a:cubicBezTo>
                  <a:cubicBezTo>
                    <a:pt x="12499" y="4731"/>
                    <a:pt x="16085" y="6167"/>
                    <a:pt x="19446" y="6167"/>
                  </a:cubicBezTo>
                  <a:cubicBezTo>
                    <a:pt x="22902" y="6167"/>
                    <a:pt x="26121" y="4649"/>
                    <a:pt x="288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03"/>
            <p:cNvSpPr/>
            <p:nvPr/>
          </p:nvSpPr>
          <p:spPr>
            <a:xfrm flipH="1">
              <a:off x="6001825" y="-539025"/>
              <a:ext cx="3059338" cy="133647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03"/>
            <p:cNvSpPr/>
            <p:nvPr/>
          </p:nvSpPr>
          <p:spPr>
            <a:xfrm flipH="1">
              <a:off x="6067275" y="-891450"/>
              <a:ext cx="3059338" cy="133647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104"/>
          <p:cNvSpPr txBox="1"/>
          <p:nvPr>
            <p:ph type="title"/>
          </p:nvPr>
        </p:nvSpPr>
        <p:spPr>
          <a:xfrm>
            <a:off x="730450" y="1784250"/>
            <a:ext cx="5322000" cy="8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Prototype Changes</a:t>
            </a:r>
            <a:endParaRPr/>
          </a:p>
        </p:txBody>
      </p:sp>
      <p:sp>
        <p:nvSpPr>
          <p:cNvPr id="1444" name="Google Shape;1444;p104"/>
          <p:cNvSpPr txBox="1"/>
          <p:nvPr>
            <p:ph idx="2" type="title"/>
          </p:nvPr>
        </p:nvSpPr>
        <p:spPr>
          <a:xfrm>
            <a:off x="730450" y="727420"/>
            <a:ext cx="1089900" cy="10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1445" name="Google Shape;1445;p104"/>
          <p:cNvGrpSpPr/>
          <p:nvPr/>
        </p:nvGrpSpPr>
        <p:grpSpPr>
          <a:xfrm>
            <a:off x="-367591" y="4439487"/>
            <a:ext cx="3930984" cy="1818438"/>
            <a:chOff x="-326191" y="4063037"/>
            <a:chExt cx="3930984" cy="1818438"/>
          </a:xfrm>
        </p:grpSpPr>
        <p:sp>
          <p:nvSpPr>
            <p:cNvPr id="1446" name="Google Shape;1446;p104"/>
            <p:cNvSpPr/>
            <p:nvPr/>
          </p:nvSpPr>
          <p:spPr>
            <a:xfrm>
              <a:off x="-148112" y="4063037"/>
              <a:ext cx="2725133" cy="1090893"/>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04"/>
            <p:cNvSpPr/>
            <p:nvPr/>
          </p:nvSpPr>
          <p:spPr>
            <a:xfrm>
              <a:off x="1175924" y="4544925"/>
              <a:ext cx="2428869" cy="46905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04"/>
            <p:cNvSpPr/>
            <p:nvPr/>
          </p:nvSpPr>
          <p:spPr>
            <a:xfrm flipH="1">
              <a:off x="-326191" y="4229110"/>
              <a:ext cx="2267765" cy="165236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104"/>
          <p:cNvGrpSpPr/>
          <p:nvPr/>
        </p:nvGrpSpPr>
        <p:grpSpPr>
          <a:xfrm>
            <a:off x="4719824" y="1621026"/>
            <a:ext cx="5321849" cy="4636907"/>
            <a:chOff x="4672199" y="1621026"/>
            <a:chExt cx="5321849" cy="4636907"/>
          </a:xfrm>
        </p:grpSpPr>
        <p:sp>
          <p:nvSpPr>
            <p:cNvPr id="1450" name="Google Shape;1450;p104"/>
            <p:cNvSpPr/>
            <p:nvPr/>
          </p:nvSpPr>
          <p:spPr>
            <a:xfrm>
              <a:off x="4672199" y="1621026"/>
              <a:ext cx="5090724" cy="3636627"/>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 name="Google Shape;1451;p104"/>
            <p:cNvGrpSpPr/>
            <p:nvPr/>
          </p:nvGrpSpPr>
          <p:grpSpPr>
            <a:xfrm>
              <a:off x="5393615" y="2145372"/>
              <a:ext cx="4600433" cy="4112561"/>
              <a:chOff x="5393615" y="2145372"/>
              <a:chExt cx="4600433" cy="4112561"/>
            </a:xfrm>
          </p:grpSpPr>
          <p:grpSp>
            <p:nvGrpSpPr>
              <p:cNvPr id="1452" name="Google Shape;1452;p104"/>
              <p:cNvGrpSpPr/>
              <p:nvPr/>
            </p:nvGrpSpPr>
            <p:grpSpPr>
              <a:xfrm flipH="1" rot="10800000">
                <a:off x="5393615" y="2145372"/>
                <a:ext cx="4600433" cy="4112561"/>
                <a:chOff x="5384090" y="-1292699"/>
                <a:chExt cx="4600433" cy="4112561"/>
              </a:xfrm>
            </p:grpSpPr>
            <p:sp>
              <p:nvSpPr>
                <p:cNvPr id="1453" name="Google Shape;1453;p104"/>
                <p:cNvSpPr/>
                <p:nvPr/>
              </p:nvSpPr>
              <p:spPr>
                <a:xfrm>
                  <a:off x="5767188" y="-177230"/>
                  <a:ext cx="3395485" cy="299709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04"/>
                <p:cNvSpPr/>
                <p:nvPr/>
              </p:nvSpPr>
              <p:spPr>
                <a:xfrm>
                  <a:off x="5384090" y="-129269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04"/>
                <p:cNvSpPr/>
                <p:nvPr/>
              </p:nvSpPr>
              <p:spPr>
                <a:xfrm>
                  <a:off x="6332175" y="-546616"/>
                  <a:ext cx="3003909" cy="30559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 name="Google Shape;1456;p104"/>
              <p:cNvSpPr/>
              <p:nvPr/>
            </p:nvSpPr>
            <p:spPr>
              <a:xfrm flipH="1" rot="10800000">
                <a:off x="7221052" y="3381320"/>
                <a:ext cx="2560153" cy="111840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 name="Google Shape;1457;p104"/>
            <p:cNvSpPr/>
            <p:nvPr/>
          </p:nvSpPr>
          <p:spPr>
            <a:xfrm flipH="1" rot="10800000">
              <a:off x="4886591" y="4689212"/>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04"/>
            <p:cNvSpPr/>
            <p:nvPr/>
          </p:nvSpPr>
          <p:spPr>
            <a:xfrm>
              <a:off x="6216266" y="2347022"/>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105"/>
          <p:cNvSpPr txBox="1"/>
          <p:nvPr/>
        </p:nvSpPr>
        <p:spPr>
          <a:xfrm>
            <a:off x="804450" y="1982250"/>
            <a:ext cx="5081400" cy="1179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400">
                <a:solidFill>
                  <a:schemeClr val="dk1"/>
                </a:solidFill>
                <a:latin typeface="DM Sans"/>
                <a:ea typeface="DM Sans"/>
                <a:cs typeface="DM Sans"/>
                <a:sym typeface="DM Sans"/>
              </a:rPr>
              <a:t>No prototype changes were made </a:t>
            </a:r>
            <a:endParaRPr sz="2400">
              <a:solidFill>
                <a:schemeClr val="dk1"/>
              </a:solidFill>
              <a:latin typeface="DM Sans"/>
              <a:ea typeface="DM Sans"/>
              <a:cs typeface="DM Sans"/>
              <a:sym typeface="DM Sans"/>
            </a:endParaRPr>
          </a:p>
          <a:p>
            <a:pPr indent="0" lvl="0" marL="0" rtl="0" algn="l">
              <a:lnSpc>
                <a:spcPct val="150000"/>
              </a:lnSpc>
              <a:spcBef>
                <a:spcPts val="0"/>
              </a:spcBef>
              <a:spcAft>
                <a:spcPts val="0"/>
              </a:spcAft>
              <a:buNone/>
            </a:pPr>
            <a:r>
              <a:rPr lang="en" sz="2400">
                <a:solidFill>
                  <a:schemeClr val="dk1"/>
                </a:solidFill>
                <a:latin typeface="DM Sans"/>
                <a:ea typeface="DM Sans"/>
                <a:cs typeface="DM Sans"/>
                <a:sym typeface="DM Sans"/>
              </a:rPr>
              <a:t>in preparation for the test.</a:t>
            </a:r>
            <a:endParaRPr sz="2400">
              <a:solidFill>
                <a:schemeClr val="dk1"/>
              </a:solidFill>
              <a:latin typeface="DM Sans"/>
              <a:ea typeface="DM Sans"/>
              <a:cs typeface="DM Sans"/>
              <a:sym typeface="DM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106"/>
          <p:cNvSpPr txBox="1"/>
          <p:nvPr>
            <p:ph type="title"/>
          </p:nvPr>
        </p:nvSpPr>
        <p:spPr>
          <a:xfrm>
            <a:off x="730450" y="1784250"/>
            <a:ext cx="5322000" cy="8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a:t>
            </a:r>
            <a:endParaRPr/>
          </a:p>
        </p:txBody>
      </p:sp>
      <p:sp>
        <p:nvSpPr>
          <p:cNvPr id="1469" name="Google Shape;1469;p106"/>
          <p:cNvSpPr txBox="1"/>
          <p:nvPr>
            <p:ph idx="2" type="title"/>
          </p:nvPr>
        </p:nvSpPr>
        <p:spPr>
          <a:xfrm>
            <a:off x="730450" y="727420"/>
            <a:ext cx="1089900" cy="10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1470" name="Google Shape;1470;p106"/>
          <p:cNvGrpSpPr/>
          <p:nvPr/>
        </p:nvGrpSpPr>
        <p:grpSpPr>
          <a:xfrm>
            <a:off x="-367591" y="4439487"/>
            <a:ext cx="3930984" cy="1818438"/>
            <a:chOff x="-326191" y="4063037"/>
            <a:chExt cx="3930984" cy="1818438"/>
          </a:xfrm>
        </p:grpSpPr>
        <p:sp>
          <p:nvSpPr>
            <p:cNvPr id="1471" name="Google Shape;1471;p106"/>
            <p:cNvSpPr/>
            <p:nvPr/>
          </p:nvSpPr>
          <p:spPr>
            <a:xfrm>
              <a:off x="-148112" y="4063037"/>
              <a:ext cx="2725133" cy="1090893"/>
            </a:xfrm>
            <a:custGeom>
              <a:rect b="b" l="l" r="r" t="t"/>
              <a:pathLst>
                <a:path extrusionOk="0" h="38846" w="67722">
                  <a:moveTo>
                    <a:pt x="53497" y="11763"/>
                  </a:moveTo>
                  <a:cubicBezTo>
                    <a:pt x="39819" y="0"/>
                    <a:pt x="24621" y="14043"/>
                    <a:pt x="10578" y="18238"/>
                  </a:cubicBezTo>
                  <a:cubicBezTo>
                    <a:pt x="7022" y="19241"/>
                    <a:pt x="3344" y="19149"/>
                    <a:pt x="0" y="17994"/>
                  </a:cubicBezTo>
                  <a:lnTo>
                    <a:pt x="0" y="37934"/>
                  </a:lnTo>
                  <a:cubicBezTo>
                    <a:pt x="0" y="38451"/>
                    <a:pt x="426" y="38846"/>
                    <a:pt x="912" y="38846"/>
                  </a:cubicBezTo>
                  <a:lnTo>
                    <a:pt x="67722" y="38846"/>
                  </a:lnTo>
                  <a:cubicBezTo>
                    <a:pt x="66992" y="38086"/>
                    <a:pt x="66293" y="37296"/>
                    <a:pt x="65655" y="36475"/>
                  </a:cubicBezTo>
                  <a:cubicBezTo>
                    <a:pt x="59576" y="28481"/>
                    <a:pt x="61096" y="18238"/>
                    <a:pt x="53497" y="117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06"/>
            <p:cNvSpPr/>
            <p:nvPr/>
          </p:nvSpPr>
          <p:spPr>
            <a:xfrm>
              <a:off x="1175924" y="4544925"/>
              <a:ext cx="2428869" cy="469050"/>
            </a:xfrm>
            <a:custGeom>
              <a:rect b="b" l="l" r="r" t="t"/>
              <a:pathLst>
                <a:path extrusionOk="0" h="3825" w="26950">
                  <a:moveTo>
                    <a:pt x="7181" y="0"/>
                  </a:moveTo>
                  <a:cubicBezTo>
                    <a:pt x="2039" y="0"/>
                    <a:pt x="0" y="3824"/>
                    <a:pt x="0" y="3824"/>
                  </a:cubicBezTo>
                  <a:lnTo>
                    <a:pt x="26949" y="3824"/>
                  </a:lnTo>
                  <a:cubicBezTo>
                    <a:pt x="25556" y="2076"/>
                    <a:pt x="24208" y="1682"/>
                    <a:pt x="22589" y="1682"/>
                  </a:cubicBezTo>
                  <a:cubicBezTo>
                    <a:pt x="21265" y="1682"/>
                    <a:pt x="19759" y="1945"/>
                    <a:pt x="17898" y="1945"/>
                  </a:cubicBezTo>
                  <a:cubicBezTo>
                    <a:pt x="16162" y="1945"/>
                    <a:pt x="14117" y="1716"/>
                    <a:pt x="11622" y="832"/>
                  </a:cubicBezTo>
                  <a:cubicBezTo>
                    <a:pt x="9938" y="238"/>
                    <a:pt x="8463" y="0"/>
                    <a:pt x="7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06"/>
            <p:cNvSpPr/>
            <p:nvPr/>
          </p:nvSpPr>
          <p:spPr>
            <a:xfrm flipH="1">
              <a:off x="-326191" y="4229110"/>
              <a:ext cx="2267765" cy="1652365"/>
            </a:xfrm>
            <a:custGeom>
              <a:rect b="b" l="l" r="r" t="t"/>
              <a:pathLst>
                <a:path extrusionOk="0" h="69698" w="95656">
                  <a:moveTo>
                    <a:pt x="95655" y="52646"/>
                  </a:moveTo>
                  <a:cubicBezTo>
                    <a:pt x="79910" y="54166"/>
                    <a:pt x="64378" y="40427"/>
                    <a:pt x="63892" y="24621"/>
                  </a:cubicBezTo>
                  <a:cubicBezTo>
                    <a:pt x="63679" y="18147"/>
                    <a:pt x="64834" y="9849"/>
                    <a:pt x="59089" y="6809"/>
                  </a:cubicBezTo>
                  <a:cubicBezTo>
                    <a:pt x="56384" y="5381"/>
                    <a:pt x="53010" y="5837"/>
                    <a:pt x="50123" y="6931"/>
                  </a:cubicBezTo>
                  <a:cubicBezTo>
                    <a:pt x="45837" y="8572"/>
                    <a:pt x="42068" y="11369"/>
                    <a:pt x="37934" y="13436"/>
                  </a:cubicBezTo>
                  <a:cubicBezTo>
                    <a:pt x="33800" y="15442"/>
                    <a:pt x="28846" y="16658"/>
                    <a:pt x="24621" y="14803"/>
                  </a:cubicBezTo>
                  <a:cubicBezTo>
                    <a:pt x="20608" y="13010"/>
                    <a:pt x="18207" y="8937"/>
                    <a:pt x="15198" y="5715"/>
                  </a:cubicBezTo>
                  <a:cubicBezTo>
                    <a:pt x="12219" y="2524"/>
                    <a:pt x="7234" y="1"/>
                    <a:pt x="3556" y="2402"/>
                  </a:cubicBezTo>
                  <a:cubicBezTo>
                    <a:pt x="699" y="4256"/>
                    <a:pt x="0" y="8329"/>
                    <a:pt x="1155" y="11551"/>
                  </a:cubicBezTo>
                  <a:cubicBezTo>
                    <a:pt x="2249" y="14803"/>
                    <a:pt x="4711" y="17326"/>
                    <a:pt x="7082" y="19758"/>
                  </a:cubicBezTo>
                  <a:cubicBezTo>
                    <a:pt x="12098" y="24925"/>
                    <a:pt x="17143" y="30062"/>
                    <a:pt x="22159" y="35229"/>
                  </a:cubicBezTo>
                  <a:cubicBezTo>
                    <a:pt x="24286" y="37448"/>
                    <a:pt x="26536" y="39880"/>
                    <a:pt x="26809" y="42919"/>
                  </a:cubicBezTo>
                  <a:cubicBezTo>
                    <a:pt x="27295" y="48573"/>
                    <a:pt x="20730" y="52859"/>
                    <a:pt x="20669" y="58573"/>
                  </a:cubicBezTo>
                  <a:cubicBezTo>
                    <a:pt x="20639" y="63528"/>
                    <a:pt x="25654" y="67114"/>
                    <a:pt x="30487" y="68391"/>
                  </a:cubicBezTo>
                  <a:cubicBezTo>
                    <a:pt x="35259" y="69698"/>
                    <a:pt x="40426" y="69667"/>
                    <a:pt x="45229" y="68239"/>
                  </a:cubicBezTo>
                  <a:cubicBezTo>
                    <a:pt x="53041" y="65959"/>
                    <a:pt x="59636" y="60306"/>
                    <a:pt x="67570" y="58452"/>
                  </a:cubicBezTo>
                  <a:cubicBezTo>
                    <a:pt x="74895" y="56689"/>
                    <a:pt x="82585" y="58421"/>
                    <a:pt x="89941" y="601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106"/>
          <p:cNvGrpSpPr/>
          <p:nvPr/>
        </p:nvGrpSpPr>
        <p:grpSpPr>
          <a:xfrm>
            <a:off x="4719824" y="1621026"/>
            <a:ext cx="5321849" cy="4636907"/>
            <a:chOff x="4672199" y="1621026"/>
            <a:chExt cx="5321849" cy="4636907"/>
          </a:xfrm>
        </p:grpSpPr>
        <p:sp>
          <p:nvSpPr>
            <p:cNvPr id="1475" name="Google Shape;1475;p106"/>
            <p:cNvSpPr/>
            <p:nvPr/>
          </p:nvSpPr>
          <p:spPr>
            <a:xfrm>
              <a:off x="4672199" y="1621026"/>
              <a:ext cx="5090724" cy="3636627"/>
            </a:xfrm>
            <a:custGeom>
              <a:rect b="b" l="l" r="r" t="t"/>
              <a:pathLst>
                <a:path extrusionOk="0" h="106373" w="148906">
                  <a:moveTo>
                    <a:pt x="129029" y="1"/>
                  </a:moveTo>
                  <a:cubicBezTo>
                    <a:pt x="121556" y="1"/>
                    <a:pt x="114078" y="2118"/>
                    <a:pt x="108052" y="6497"/>
                  </a:cubicBezTo>
                  <a:cubicBezTo>
                    <a:pt x="100661" y="11868"/>
                    <a:pt x="95100" y="20638"/>
                    <a:pt x="86128" y="22396"/>
                  </a:cubicBezTo>
                  <a:cubicBezTo>
                    <a:pt x="84998" y="22619"/>
                    <a:pt x="83872" y="22718"/>
                    <a:pt x="82749" y="22718"/>
                  </a:cubicBezTo>
                  <a:cubicBezTo>
                    <a:pt x="73982" y="22718"/>
                    <a:pt x="65377" y="16700"/>
                    <a:pt x="56533" y="16700"/>
                  </a:cubicBezTo>
                  <a:cubicBezTo>
                    <a:pt x="55697" y="16700"/>
                    <a:pt x="54860" y="16753"/>
                    <a:pt x="54020" y="16871"/>
                  </a:cubicBezTo>
                  <a:cubicBezTo>
                    <a:pt x="50229" y="17405"/>
                    <a:pt x="46724" y="19223"/>
                    <a:pt x="43694" y="21553"/>
                  </a:cubicBezTo>
                  <a:cubicBezTo>
                    <a:pt x="32654" y="30037"/>
                    <a:pt x="28056" y="45984"/>
                    <a:pt x="32880" y="59043"/>
                  </a:cubicBezTo>
                  <a:cubicBezTo>
                    <a:pt x="34437" y="63262"/>
                    <a:pt x="36837" y="67124"/>
                    <a:pt x="38441" y="71318"/>
                  </a:cubicBezTo>
                  <a:cubicBezTo>
                    <a:pt x="40046" y="75513"/>
                    <a:pt x="40806" y="80325"/>
                    <a:pt x="38988" y="84437"/>
                  </a:cubicBezTo>
                  <a:cubicBezTo>
                    <a:pt x="37016" y="88869"/>
                    <a:pt x="31074" y="90473"/>
                    <a:pt x="26618" y="92387"/>
                  </a:cubicBezTo>
                  <a:cubicBezTo>
                    <a:pt x="25132" y="93019"/>
                    <a:pt x="23649" y="93229"/>
                    <a:pt x="22167" y="93229"/>
                  </a:cubicBezTo>
                  <a:cubicBezTo>
                    <a:pt x="19206" y="93229"/>
                    <a:pt x="16252" y="92388"/>
                    <a:pt x="13302" y="92388"/>
                  </a:cubicBezTo>
                  <a:cubicBezTo>
                    <a:pt x="11790" y="92388"/>
                    <a:pt x="10280" y="92609"/>
                    <a:pt x="8770" y="93278"/>
                  </a:cubicBezTo>
                  <a:cubicBezTo>
                    <a:pt x="5264" y="94834"/>
                    <a:pt x="2864" y="103842"/>
                    <a:pt x="0" y="106373"/>
                  </a:cubicBezTo>
                  <a:lnTo>
                    <a:pt x="148906" y="106373"/>
                  </a:lnTo>
                  <a:lnTo>
                    <a:pt x="148906" y="5059"/>
                  </a:lnTo>
                  <a:cubicBezTo>
                    <a:pt x="144545" y="2813"/>
                    <a:pt x="139886" y="1209"/>
                    <a:pt x="135050" y="460"/>
                  </a:cubicBezTo>
                  <a:cubicBezTo>
                    <a:pt x="133062" y="155"/>
                    <a:pt x="131046" y="1"/>
                    <a:pt x="129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 name="Google Shape;1476;p106"/>
            <p:cNvGrpSpPr/>
            <p:nvPr/>
          </p:nvGrpSpPr>
          <p:grpSpPr>
            <a:xfrm>
              <a:off x="5393615" y="2145372"/>
              <a:ext cx="4600433" cy="4112561"/>
              <a:chOff x="5393615" y="2145372"/>
              <a:chExt cx="4600433" cy="4112561"/>
            </a:xfrm>
          </p:grpSpPr>
          <p:grpSp>
            <p:nvGrpSpPr>
              <p:cNvPr id="1477" name="Google Shape;1477;p106"/>
              <p:cNvGrpSpPr/>
              <p:nvPr/>
            </p:nvGrpSpPr>
            <p:grpSpPr>
              <a:xfrm flipH="1" rot="10800000">
                <a:off x="5393615" y="2145372"/>
                <a:ext cx="4600433" cy="4112561"/>
                <a:chOff x="5384090" y="-1292699"/>
                <a:chExt cx="4600433" cy="4112561"/>
              </a:xfrm>
            </p:grpSpPr>
            <p:sp>
              <p:nvSpPr>
                <p:cNvPr id="1478" name="Google Shape;1478;p106"/>
                <p:cNvSpPr/>
                <p:nvPr/>
              </p:nvSpPr>
              <p:spPr>
                <a:xfrm>
                  <a:off x="5767188" y="-177230"/>
                  <a:ext cx="3395485" cy="2997091"/>
                </a:xfrm>
                <a:custGeom>
                  <a:rect b="b" l="l" r="r" t="t"/>
                  <a:pathLst>
                    <a:path extrusionOk="0" h="83467" w="94562">
                      <a:moveTo>
                        <a:pt x="93650" y="0"/>
                      </a:moveTo>
                      <a:lnTo>
                        <a:pt x="457" y="0"/>
                      </a:lnTo>
                      <a:cubicBezTo>
                        <a:pt x="1" y="3222"/>
                        <a:pt x="1034" y="6444"/>
                        <a:pt x="4287" y="8997"/>
                      </a:cubicBezTo>
                      <a:cubicBezTo>
                        <a:pt x="8086" y="12037"/>
                        <a:pt x="6202" y="16201"/>
                        <a:pt x="10761" y="18116"/>
                      </a:cubicBezTo>
                      <a:cubicBezTo>
                        <a:pt x="16445" y="20396"/>
                        <a:pt x="22524" y="20760"/>
                        <a:pt x="28603" y="22280"/>
                      </a:cubicBezTo>
                      <a:cubicBezTo>
                        <a:pt x="46476" y="27994"/>
                        <a:pt x="36202" y="48511"/>
                        <a:pt x="38117" y="62554"/>
                      </a:cubicBezTo>
                      <a:cubicBezTo>
                        <a:pt x="39637" y="72828"/>
                        <a:pt x="49515" y="83466"/>
                        <a:pt x="61279" y="81551"/>
                      </a:cubicBezTo>
                      <a:cubicBezTo>
                        <a:pt x="72890" y="79363"/>
                        <a:pt x="75717" y="72706"/>
                        <a:pt x="94562" y="70731"/>
                      </a:cubicBezTo>
                      <a:lnTo>
                        <a:pt x="94562" y="912"/>
                      </a:lnTo>
                      <a:cubicBezTo>
                        <a:pt x="94562" y="365"/>
                        <a:pt x="94197" y="0"/>
                        <a:pt x="9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06"/>
                <p:cNvSpPr/>
                <p:nvPr/>
              </p:nvSpPr>
              <p:spPr>
                <a:xfrm>
                  <a:off x="5384090" y="-1292699"/>
                  <a:ext cx="4600433" cy="2851953"/>
                </a:xfrm>
                <a:custGeom>
                  <a:rect b="b" l="l" r="r" t="t"/>
                  <a:pathLst>
                    <a:path extrusionOk="0" h="79425" w="128119">
                      <a:moveTo>
                        <a:pt x="12585" y="23041"/>
                      </a:moveTo>
                      <a:cubicBezTo>
                        <a:pt x="12159" y="26232"/>
                        <a:pt x="11430" y="29637"/>
                        <a:pt x="10396" y="30640"/>
                      </a:cubicBezTo>
                      <a:cubicBezTo>
                        <a:pt x="7782" y="33132"/>
                        <a:pt x="4408" y="35077"/>
                        <a:pt x="2858" y="38360"/>
                      </a:cubicBezTo>
                      <a:cubicBezTo>
                        <a:pt x="1" y="44287"/>
                        <a:pt x="4986" y="51461"/>
                        <a:pt x="11156" y="53740"/>
                      </a:cubicBezTo>
                      <a:cubicBezTo>
                        <a:pt x="17326" y="56020"/>
                        <a:pt x="24135" y="54926"/>
                        <a:pt x="30701" y="54500"/>
                      </a:cubicBezTo>
                      <a:cubicBezTo>
                        <a:pt x="37236" y="54075"/>
                        <a:pt x="44500" y="54561"/>
                        <a:pt x="49242" y="59090"/>
                      </a:cubicBezTo>
                      <a:cubicBezTo>
                        <a:pt x="53315" y="63011"/>
                        <a:pt x="54652" y="69120"/>
                        <a:pt x="58817" y="72950"/>
                      </a:cubicBezTo>
                      <a:cubicBezTo>
                        <a:pt x="65716" y="79425"/>
                        <a:pt x="75747" y="75473"/>
                        <a:pt x="82221" y="70427"/>
                      </a:cubicBezTo>
                      <a:cubicBezTo>
                        <a:pt x="88908" y="65139"/>
                        <a:pt x="94653" y="58026"/>
                        <a:pt x="102769" y="55564"/>
                      </a:cubicBezTo>
                      <a:cubicBezTo>
                        <a:pt x="107419" y="54166"/>
                        <a:pt x="112343" y="54409"/>
                        <a:pt x="117055" y="53345"/>
                      </a:cubicBezTo>
                      <a:cubicBezTo>
                        <a:pt x="121766" y="52281"/>
                        <a:pt x="126629" y="49181"/>
                        <a:pt x="127268" y="44439"/>
                      </a:cubicBezTo>
                      <a:cubicBezTo>
                        <a:pt x="128119" y="38664"/>
                        <a:pt x="122556" y="34014"/>
                        <a:pt x="117237" y="31612"/>
                      </a:cubicBezTo>
                      <a:cubicBezTo>
                        <a:pt x="103802" y="25594"/>
                        <a:pt x="87267" y="25229"/>
                        <a:pt x="76811" y="14804"/>
                      </a:cubicBezTo>
                      <a:cubicBezTo>
                        <a:pt x="74166" y="12129"/>
                        <a:pt x="72069" y="8968"/>
                        <a:pt x="69212" y="6536"/>
                      </a:cubicBezTo>
                      <a:cubicBezTo>
                        <a:pt x="61522" y="1"/>
                        <a:pt x="49911" y="457"/>
                        <a:pt x="40397" y="3892"/>
                      </a:cubicBezTo>
                      <a:cubicBezTo>
                        <a:pt x="30853" y="7296"/>
                        <a:pt x="22403" y="13223"/>
                        <a:pt x="12980" y="16901"/>
                      </a:cubicBezTo>
                      <a:cubicBezTo>
                        <a:pt x="13101" y="16870"/>
                        <a:pt x="12980" y="19849"/>
                        <a:pt x="12585" y="230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06"/>
                <p:cNvSpPr/>
                <p:nvPr/>
              </p:nvSpPr>
              <p:spPr>
                <a:xfrm>
                  <a:off x="6332175" y="-546616"/>
                  <a:ext cx="3003909" cy="3055951"/>
                </a:xfrm>
                <a:custGeom>
                  <a:rect b="b" l="l" r="r" t="t"/>
                  <a:pathLst>
                    <a:path extrusionOk="0" fill="none" h="101704" w="99972">
                      <a:moveTo>
                        <a:pt x="8694" y="0"/>
                      </a:moveTo>
                      <a:cubicBezTo>
                        <a:pt x="7539" y="183"/>
                        <a:pt x="6566" y="973"/>
                        <a:pt x="5715" y="1793"/>
                      </a:cubicBezTo>
                      <a:cubicBezTo>
                        <a:pt x="3344" y="3952"/>
                        <a:pt x="1064" y="6505"/>
                        <a:pt x="456" y="9696"/>
                      </a:cubicBezTo>
                      <a:cubicBezTo>
                        <a:pt x="0" y="12128"/>
                        <a:pt x="669" y="14712"/>
                        <a:pt x="2158" y="16687"/>
                      </a:cubicBezTo>
                      <a:cubicBezTo>
                        <a:pt x="5776" y="21459"/>
                        <a:pt x="12189" y="22037"/>
                        <a:pt x="17691" y="22219"/>
                      </a:cubicBezTo>
                      <a:cubicBezTo>
                        <a:pt x="21733" y="22371"/>
                        <a:pt x="26171" y="22949"/>
                        <a:pt x="28816" y="25928"/>
                      </a:cubicBezTo>
                      <a:cubicBezTo>
                        <a:pt x="32402" y="29940"/>
                        <a:pt x="31217" y="35958"/>
                        <a:pt x="29971" y="40639"/>
                      </a:cubicBezTo>
                      <a:cubicBezTo>
                        <a:pt x="28329" y="46870"/>
                        <a:pt x="25290" y="52615"/>
                        <a:pt x="23283" y="58694"/>
                      </a:cubicBezTo>
                      <a:cubicBezTo>
                        <a:pt x="21186" y="65016"/>
                        <a:pt x="20244" y="71794"/>
                        <a:pt x="21338" y="78330"/>
                      </a:cubicBezTo>
                      <a:cubicBezTo>
                        <a:pt x="22432" y="84925"/>
                        <a:pt x="25715" y="91187"/>
                        <a:pt x="30943" y="95321"/>
                      </a:cubicBezTo>
                      <a:cubicBezTo>
                        <a:pt x="37357" y="100366"/>
                        <a:pt x="46111" y="101704"/>
                        <a:pt x="54226" y="100974"/>
                      </a:cubicBezTo>
                      <a:cubicBezTo>
                        <a:pt x="62403" y="100306"/>
                        <a:pt x="70275" y="97783"/>
                        <a:pt x="78239" y="95989"/>
                      </a:cubicBezTo>
                      <a:cubicBezTo>
                        <a:pt x="82190" y="95077"/>
                        <a:pt x="86355" y="94378"/>
                        <a:pt x="90336" y="95047"/>
                      </a:cubicBezTo>
                      <a:cubicBezTo>
                        <a:pt x="94318" y="95746"/>
                        <a:pt x="98300" y="98026"/>
                        <a:pt x="99972" y="101704"/>
                      </a:cubicBezTo>
                    </a:path>
                  </a:pathLst>
                </a:custGeom>
                <a:noFill/>
                <a:ln cap="flat" cmpd="sng" w="19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 name="Google Shape;1481;p106"/>
              <p:cNvSpPr/>
              <p:nvPr/>
            </p:nvSpPr>
            <p:spPr>
              <a:xfrm flipH="1" rot="10800000">
                <a:off x="7221052" y="3381320"/>
                <a:ext cx="2560153" cy="1118408"/>
              </a:xfrm>
              <a:custGeom>
                <a:rect b="b" l="l" r="r" t="t"/>
                <a:pathLst>
                  <a:path extrusionOk="0" h="29076" w="66558">
                    <a:moveTo>
                      <a:pt x="1453" y="1"/>
                    </a:moveTo>
                    <a:cubicBezTo>
                      <a:pt x="1399" y="1"/>
                      <a:pt x="1350" y="35"/>
                      <a:pt x="1338" y="107"/>
                    </a:cubicBezTo>
                    <a:cubicBezTo>
                      <a:pt x="0" y="7857"/>
                      <a:pt x="486" y="15943"/>
                      <a:pt x="5198" y="22508"/>
                    </a:cubicBezTo>
                    <a:cubicBezTo>
                      <a:pt x="8514" y="27146"/>
                      <a:pt x="13382" y="29075"/>
                      <a:pt x="18598" y="29075"/>
                    </a:cubicBezTo>
                    <a:cubicBezTo>
                      <a:pt x="20458" y="29075"/>
                      <a:pt x="22362" y="28830"/>
                      <a:pt x="24256" y="28374"/>
                    </a:cubicBezTo>
                    <a:cubicBezTo>
                      <a:pt x="40548" y="24332"/>
                      <a:pt x="49667" y="7128"/>
                      <a:pt x="66384" y="4271"/>
                    </a:cubicBezTo>
                    <a:cubicBezTo>
                      <a:pt x="66557" y="4242"/>
                      <a:pt x="66512" y="3995"/>
                      <a:pt x="66325" y="3995"/>
                    </a:cubicBezTo>
                    <a:cubicBezTo>
                      <a:pt x="66315" y="3995"/>
                      <a:pt x="66304" y="3996"/>
                      <a:pt x="66293" y="3997"/>
                    </a:cubicBezTo>
                    <a:cubicBezTo>
                      <a:pt x="51825" y="6520"/>
                      <a:pt x="42828" y="19560"/>
                      <a:pt x="30183" y="25852"/>
                    </a:cubicBezTo>
                    <a:cubicBezTo>
                      <a:pt x="26547" y="27662"/>
                      <a:pt x="22440" y="28846"/>
                      <a:pt x="18457" y="28846"/>
                    </a:cubicBezTo>
                    <a:cubicBezTo>
                      <a:pt x="14216" y="28846"/>
                      <a:pt x="10114" y="27504"/>
                      <a:pt x="6870" y="24150"/>
                    </a:cubicBezTo>
                    <a:cubicBezTo>
                      <a:pt x="790" y="17858"/>
                      <a:pt x="183" y="8435"/>
                      <a:pt x="1611" y="228"/>
                    </a:cubicBezTo>
                    <a:cubicBezTo>
                      <a:pt x="1630" y="81"/>
                      <a:pt x="153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 name="Google Shape;1482;p106"/>
            <p:cNvSpPr/>
            <p:nvPr/>
          </p:nvSpPr>
          <p:spPr>
            <a:xfrm flipH="1" rot="10800000">
              <a:off x="4886591" y="4689212"/>
              <a:ext cx="379166" cy="317295"/>
            </a:xfrm>
            <a:custGeom>
              <a:rect b="b" l="l" r="r" t="t"/>
              <a:pathLst>
                <a:path extrusionOk="0" h="9667" w="11552">
                  <a:moveTo>
                    <a:pt x="1" y="8815"/>
                  </a:moveTo>
                  <a:cubicBezTo>
                    <a:pt x="1" y="8815"/>
                    <a:pt x="4864" y="1"/>
                    <a:pt x="11551" y="2675"/>
                  </a:cubicBezTo>
                  <a:cubicBezTo>
                    <a:pt x="11551" y="2706"/>
                    <a:pt x="9879" y="9666"/>
                    <a:pt x="1" y="88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06"/>
            <p:cNvSpPr/>
            <p:nvPr/>
          </p:nvSpPr>
          <p:spPr>
            <a:xfrm>
              <a:off x="6216266" y="2347022"/>
              <a:ext cx="310304" cy="377131"/>
            </a:xfrm>
            <a:custGeom>
              <a:rect b="b" l="l" r="r" t="t"/>
              <a:pathLst>
                <a:path extrusionOk="0" h="11490" w="9454">
                  <a:moveTo>
                    <a:pt x="7022" y="0"/>
                  </a:moveTo>
                  <a:lnTo>
                    <a:pt x="7022" y="0"/>
                  </a:lnTo>
                  <a:cubicBezTo>
                    <a:pt x="1" y="1429"/>
                    <a:pt x="761" y="11490"/>
                    <a:pt x="761" y="11490"/>
                  </a:cubicBezTo>
                  <a:cubicBezTo>
                    <a:pt x="9454" y="6748"/>
                    <a:pt x="7053" y="0"/>
                    <a:pt x="7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
        <p:nvSpPr>
          <p:cNvPr id="1488" name="Google Shape;1488;p10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Participants</a:t>
            </a:r>
            <a:endParaRPr/>
          </a:p>
          <a:p>
            <a:pPr indent="0" lvl="0" marL="0" rtl="0" algn="l">
              <a:spcBef>
                <a:spcPts val="0"/>
              </a:spcBef>
              <a:spcAft>
                <a:spcPts val="0"/>
              </a:spcAft>
              <a:buNone/>
            </a:pPr>
            <a:r>
              <a:t/>
            </a:r>
            <a:endParaRPr/>
          </a:p>
        </p:txBody>
      </p:sp>
      <p:sp>
        <p:nvSpPr>
          <p:cNvPr id="1489" name="Google Shape;1489;p107"/>
          <p:cNvSpPr txBox="1"/>
          <p:nvPr/>
        </p:nvSpPr>
        <p:spPr>
          <a:xfrm>
            <a:off x="728250" y="1269675"/>
            <a:ext cx="7535100" cy="3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DM Sans"/>
                <a:ea typeface="DM Sans"/>
                <a:cs typeface="DM Sans"/>
                <a:sym typeface="DM Sans"/>
              </a:rPr>
              <a:t>Completed 5 interviews, synthesized 4 of them.</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pic>
        <p:nvPicPr>
          <p:cNvPr id="1490" name="Google Shape;1490;p107"/>
          <p:cNvPicPr preferRelativeResize="0"/>
          <p:nvPr/>
        </p:nvPicPr>
        <p:blipFill>
          <a:blip r:embed="rId3">
            <a:alphaModFix/>
          </a:blip>
          <a:stretch>
            <a:fillRect/>
          </a:stretch>
        </p:blipFill>
        <p:spPr>
          <a:xfrm>
            <a:off x="804450" y="2031675"/>
            <a:ext cx="1232285" cy="1232285"/>
          </a:xfrm>
          <a:prstGeom prst="rect">
            <a:avLst/>
          </a:prstGeom>
          <a:noFill/>
          <a:ln>
            <a:noFill/>
          </a:ln>
        </p:spPr>
      </p:pic>
      <p:sp>
        <p:nvSpPr>
          <p:cNvPr id="1491" name="Google Shape;1491;p107"/>
          <p:cNvSpPr txBox="1"/>
          <p:nvPr>
            <p:ph idx="4294967295" type="subTitle"/>
          </p:nvPr>
        </p:nvSpPr>
        <p:spPr>
          <a:xfrm>
            <a:off x="804450" y="3417024"/>
            <a:ext cx="1623900" cy="9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DM Sans"/>
                <a:ea typeface="DM Sans"/>
                <a:cs typeface="DM Sans"/>
                <a:sym typeface="DM Sans"/>
              </a:rPr>
              <a:t>Lucas</a:t>
            </a:r>
            <a:endParaRPr b="1" sz="1800">
              <a:latin typeface="DM Sans"/>
              <a:ea typeface="DM Sans"/>
              <a:cs typeface="DM Sans"/>
              <a:sym typeface="DM Sans"/>
            </a:endParaRPr>
          </a:p>
          <a:p>
            <a:pPr indent="0" lvl="0" marL="0" rtl="0" algn="l">
              <a:spcBef>
                <a:spcPts val="0"/>
              </a:spcBef>
              <a:spcAft>
                <a:spcPts val="0"/>
              </a:spcAft>
              <a:buNone/>
            </a:pPr>
            <a:r>
              <a:rPr lang="en" sz="1400">
                <a:latin typeface="DM Sans"/>
                <a:ea typeface="DM Sans"/>
                <a:cs typeface="DM Sans"/>
                <a:sym typeface="DM Sans"/>
              </a:rPr>
              <a:t>Sophomore at UCSC (Game Design &amp; Education)</a:t>
            </a:r>
            <a:endParaRPr sz="1400">
              <a:latin typeface="DM Sans"/>
              <a:ea typeface="DM Sans"/>
              <a:cs typeface="DM Sans"/>
              <a:sym typeface="DM Sans"/>
            </a:endParaRPr>
          </a:p>
        </p:txBody>
      </p:sp>
      <p:pic>
        <p:nvPicPr>
          <p:cNvPr id="1492" name="Google Shape;1492;p107"/>
          <p:cNvPicPr preferRelativeResize="0"/>
          <p:nvPr/>
        </p:nvPicPr>
        <p:blipFill>
          <a:blip r:embed="rId3">
            <a:alphaModFix/>
          </a:blip>
          <a:stretch>
            <a:fillRect/>
          </a:stretch>
        </p:blipFill>
        <p:spPr>
          <a:xfrm>
            <a:off x="2627711" y="2031675"/>
            <a:ext cx="1232285" cy="1232285"/>
          </a:xfrm>
          <a:prstGeom prst="rect">
            <a:avLst/>
          </a:prstGeom>
          <a:noFill/>
          <a:ln>
            <a:noFill/>
          </a:ln>
        </p:spPr>
      </p:pic>
      <p:sp>
        <p:nvSpPr>
          <p:cNvPr id="1493" name="Google Shape;1493;p107"/>
          <p:cNvSpPr txBox="1"/>
          <p:nvPr>
            <p:ph idx="4294967295" type="subTitle"/>
          </p:nvPr>
        </p:nvSpPr>
        <p:spPr>
          <a:xfrm>
            <a:off x="2627711" y="3417024"/>
            <a:ext cx="1623900" cy="9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DM Sans"/>
                <a:ea typeface="DM Sans"/>
                <a:cs typeface="DM Sans"/>
                <a:sym typeface="DM Sans"/>
              </a:rPr>
              <a:t>Bob</a:t>
            </a:r>
            <a:endParaRPr b="1" sz="1800">
              <a:latin typeface="DM Sans"/>
              <a:ea typeface="DM Sans"/>
              <a:cs typeface="DM Sans"/>
              <a:sym typeface="DM Sans"/>
            </a:endParaRPr>
          </a:p>
          <a:p>
            <a:pPr indent="0" lvl="0" marL="0" rtl="0" algn="l">
              <a:spcBef>
                <a:spcPts val="0"/>
              </a:spcBef>
              <a:spcAft>
                <a:spcPts val="0"/>
              </a:spcAft>
              <a:buNone/>
            </a:pPr>
            <a:r>
              <a:rPr lang="en" sz="1400">
                <a:latin typeface="DM Sans"/>
                <a:ea typeface="DM Sans"/>
                <a:cs typeface="DM Sans"/>
                <a:sym typeface="DM Sans"/>
              </a:rPr>
              <a:t>Masters Student at Stanford (CCRMA)</a:t>
            </a:r>
            <a:endParaRPr sz="1400">
              <a:latin typeface="DM Sans"/>
              <a:ea typeface="DM Sans"/>
              <a:cs typeface="DM Sans"/>
              <a:sym typeface="DM Sans"/>
            </a:endParaRPr>
          </a:p>
        </p:txBody>
      </p:sp>
      <p:pic>
        <p:nvPicPr>
          <p:cNvPr id="1494" name="Google Shape;1494;p107"/>
          <p:cNvPicPr preferRelativeResize="0"/>
          <p:nvPr/>
        </p:nvPicPr>
        <p:blipFill>
          <a:blip r:embed="rId3">
            <a:alphaModFix/>
          </a:blip>
          <a:stretch>
            <a:fillRect/>
          </a:stretch>
        </p:blipFill>
        <p:spPr>
          <a:xfrm>
            <a:off x="4450994" y="2031675"/>
            <a:ext cx="1232285" cy="1232285"/>
          </a:xfrm>
          <a:prstGeom prst="rect">
            <a:avLst/>
          </a:prstGeom>
          <a:noFill/>
          <a:ln>
            <a:noFill/>
          </a:ln>
        </p:spPr>
      </p:pic>
      <p:sp>
        <p:nvSpPr>
          <p:cNvPr id="1495" name="Google Shape;1495;p107"/>
          <p:cNvSpPr txBox="1"/>
          <p:nvPr>
            <p:ph idx="4294967295" type="subTitle"/>
          </p:nvPr>
        </p:nvSpPr>
        <p:spPr>
          <a:xfrm>
            <a:off x="4450994" y="3417024"/>
            <a:ext cx="1623900" cy="9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DM Sans"/>
                <a:ea typeface="DM Sans"/>
                <a:cs typeface="DM Sans"/>
                <a:sym typeface="DM Sans"/>
              </a:rPr>
              <a:t>Matthew</a:t>
            </a:r>
            <a:endParaRPr b="1" sz="1800">
              <a:latin typeface="DM Sans"/>
              <a:ea typeface="DM Sans"/>
              <a:cs typeface="DM Sans"/>
              <a:sym typeface="DM Sans"/>
            </a:endParaRPr>
          </a:p>
          <a:p>
            <a:pPr indent="0" lvl="0" marL="0" rtl="0" algn="l">
              <a:spcBef>
                <a:spcPts val="0"/>
              </a:spcBef>
              <a:spcAft>
                <a:spcPts val="0"/>
              </a:spcAft>
              <a:buNone/>
            </a:pPr>
            <a:r>
              <a:rPr lang="en" sz="1400">
                <a:latin typeface="DM Sans"/>
                <a:ea typeface="DM Sans"/>
                <a:cs typeface="DM Sans"/>
                <a:sym typeface="DM Sans"/>
              </a:rPr>
              <a:t>Senior at Stanford (Civil Engineering)</a:t>
            </a:r>
            <a:endParaRPr sz="1400">
              <a:latin typeface="DM Sans"/>
              <a:ea typeface="DM Sans"/>
              <a:cs typeface="DM Sans"/>
              <a:sym typeface="DM Sans"/>
            </a:endParaRPr>
          </a:p>
        </p:txBody>
      </p:sp>
      <p:pic>
        <p:nvPicPr>
          <p:cNvPr id="1496" name="Google Shape;1496;p107"/>
          <p:cNvPicPr preferRelativeResize="0"/>
          <p:nvPr/>
        </p:nvPicPr>
        <p:blipFill>
          <a:blip r:embed="rId3">
            <a:alphaModFix/>
          </a:blip>
          <a:stretch>
            <a:fillRect/>
          </a:stretch>
        </p:blipFill>
        <p:spPr>
          <a:xfrm>
            <a:off x="6274294" y="2031675"/>
            <a:ext cx="1232285" cy="1232285"/>
          </a:xfrm>
          <a:prstGeom prst="rect">
            <a:avLst/>
          </a:prstGeom>
          <a:noFill/>
          <a:ln>
            <a:noFill/>
          </a:ln>
        </p:spPr>
      </p:pic>
      <p:sp>
        <p:nvSpPr>
          <p:cNvPr id="1497" name="Google Shape;1497;p107"/>
          <p:cNvSpPr txBox="1"/>
          <p:nvPr>
            <p:ph idx="4294967295" type="subTitle"/>
          </p:nvPr>
        </p:nvSpPr>
        <p:spPr>
          <a:xfrm>
            <a:off x="6274294" y="3417024"/>
            <a:ext cx="1623900" cy="9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DM Sans"/>
                <a:ea typeface="DM Sans"/>
                <a:cs typeface="DM Sans"/>
                <a:sym typeface="DM Sans"/>
              </a:rPr>
              <a:t>Wanjun</a:t>
            </a:r>
            <a:endParaRPr b="1" sz="1800">
              <a:latin typeface="DM Sans"/>
              <a:ea typeface="DM Sans"/>
              <a:cs typeface="DM Sans"/>
              <a:sym typeface="DM Sans"/>
            </a:endParaRPr>
          </a:p>
          <a:p>
            <a:pPr indent="0" lvl="0" marL="0" rtl="0" algn="l">
              <a:spcBef>
                <a:spcPts val="0"/>
              </a:spcBef>
              <a:spcAft>
                <a:spcPts val="0"/>
              </a:spcAft>
              <a:buNone/>
            </a:pPr>
            <a:r>
              <a:rPr lang="en" sz="1400">
                <a:latin typeface="DM Sans"/>
                <a:ea typeface="DM Sans"/>
                <a:cs typeface="DM Sans"/>
                <a:sym typeface="DM Sans"/>
              </a:rPr>
              <a:t>Stay-at-home mother</a:t>
            </a:r>
            <a:endParaRPr sz="1400">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10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Apparatus</a:t>
            </a:r>
            <a:endParaRPr/>
          </a:p>
          <a:p>
            <a:pPr indent="0" lvl="0" marL="0" rtl="0" algn="l">
              <a:spcBef>
                <a:spcPts val="0"/>
              </a:spcBef>
              <a:spcAft>
                <a:spcPts val="0"/>
              </a:spcAft>
              <a:buNone/>
            </a:pPr>
            <a:r>
              <a:t/>
            </a:r>
            <a:endParaRPr/>
          </a:p>
        </p:txBody>
      </p:sp>
      <p:sp>
        <p:nvSpPr>
          <p:cNvPr id="1503" name="Google Shape;1503;p108"/>
          <p:cNvSpPr txBox="1"/>
          <p:nvPr/>
        </p:nvSpPr>
        <p:spPr>
          <a:xfrm>
            <a:off x="804450" y="1422075"/>
            <a:ext cx="7535100" cy="3490500"/>
          </a:xfrm>
          <a:prstGeom prst="rect">
            <a:avLst/>
          </a:prstGeom>
          <a:noFill/>
          <a:ln>
            <a:noFill/>
          </a:ln>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Expo Go</a:t>
            </a:r>
            <a:endParaRPr sz="2000">
              <a:solidFill>
                <a:schemeClr val="dk1"/>
              </a:solidFill>
              <a:latin typeface="DM Sans"/>
              <a:ea typeface="DM Sans"/>
              <a:cs typeface="DM Sans"/>
              <a:sym typeface="DM Sans"/>
            </a:endParaRPr>
          </a:p>
          <a:p>
            <a:pPr indent="-355600" lvl="0" marL="457200" rtl="0" algn="l">
              <a:lnSpc>
                <a:spcPct val="150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Spotify Account + API</a:t>
            </a:r>
            <a:endParaRPr sz="2000">
              <a:solidFill>
                <a:schemeClr val="dk1"/>
              </a:solidFill>
              <a:latin typeface="DM Sans"/>
              <a:ea typeface="DM Sans"/>
              <a:cs typeface="DM Sans"/>
              <a:sym typeface="DM Sans"/>
            </a:endParaRPr>
          </a:p>
          <a:p>
            <a:pPr indent="-355600" lvl="0" marL="457200" rtl="0" algn="l">
              <a:lnSpc>
                <a:spcPct val="150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iPhone Screen Recording</a:t>
            </a:r>
            <a:endParaRPr sz="2000">
              <a:solidFill>
                <a:schemeClr val="dk1"/>
              </a:solidFill>
              <a:latin typeface="DM Sans"/>
              <a:ea typeface="DM Sans"/>
              <a:cs typeface="DM Sans"/>
              <a:sym typeface="DM Sans"/>
            </a:endParaRPr>
          </a:p>
          <a:p>
            <a:pPr indent="0" lvl="0" marL="0" rtl="0" algn="l">
              <a:spcBef>
                <a:spcPts val="0"/>
              </a:spcBef>
              <a:spcAft>
                <a:spcPts val="0"/>
              </a:spcAft>
              <a:buNone/>
            </a:pPr>
            <a:r>
              <a:t/>
            </a:r>
            <a:endParaRPr b="1" sz="2400">
              <a:solidFill>
                <a:schemeClr val="dk1"/>
              </a:solidFill>
              <a:latin typeface="Raleway"/>
              <a:ea typeface="Raleway"/>
              <a:cs typeface="Raleway"/>
              <a:sym typeface="Raleway"/>
            </a:endParaRPr>
          </a:p>
        </p:txBody>
      </p:sp>
      <p:pic>
        <p:nvPicPr>
          <p:cNvPr id="1504" name="Google Shape;1504;p108"/>
          <p:cNvPicPr preferRelativeResize="0"/>
          <p:nvPr/>
        </p:nvPicPr>
        <p:blipFill>
          <a:blip r:embed="rId3">
            <a:alphaModFix/>
          </a:blip>
          <a:stretch>
            <a:fillRect/>
          </a:stretch>
        </p:blipFill>
        <p:spPr>
          <a:xfrm>
            <a:off x="6431830" y="773421"/>
            <a:ext cx="1806246" cy="3596666"/>
          </a:xfrm>
          <a:prstGeom prst="rect">
            <a:avLst/>
          </a:prstGeom>
          <a:noFill/>
          <a:ln>
            <a:noFill/>
          </a:ln>
        </p:spPr>
      </p:pic>
      <p:pic>
        <p:nvPicPr>
          <p:cNvPr id="1505" name="Google Shape;1505;p108"/>
          <p:cNvPicPr preferRelativeResize="0"/>
          <p:nvPr/>
        </p:nvPicPr>
        <p:blipFill>
          <a:blip r:embed="rId4">
            <a:alphaModFix/>
          </a:blip>
          <a:stretch>
            <a:fillRect/>
          </a:stretch>
        </p:blipFill>
        <p:spPr>
          <a:xfrm>
            <a:off x="4789200" y="1017725"/>
            <a:ext cx="1021500" cy="1197075"/>
          </a:xfrm>
          <a:prstGeom prst="rect">
            <a:avLst/>
          </a:prstGeom>
          <a:noFill/>
          <a:ln>
            <a:noFill/>
          </a:ln>
        </p:spPr>
      </p:pic>
      <p:pic>
        <p:nvPicPr>
          <p:cNvPr id="1506" name="Google Shape;1506;p108"/>
          <p:cNvPicPr preferRelativeResize="0"/>
          <p:nvPr/>
        </p:nvPicPr>
        <p:blipFill>
          <a:blip r:embed="rId5">
            <a:alphaModFix/>
          </a:blip>
          <a:stretch>
            <a:fillRect/>
          </a:stretch>
        </p:blipFill>
        <p:spPr>
          <a:xfrm>
            <a:off x="4789199" y="2568789"/>
            <a:ext cx="1159683" cy="11970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ternship Recruitment Agency by Slidesgo">
  <a:themeElements>
    <a:clrScheme name="Simple Light">
      <a:dk1>
        <a:srgbClr val="1C2E50"/>
      </a:dk1>
      <a:lt1>
        <a:srgbClr val="FFFFFF"/>
      </a:lt1>
      <a:dk2>
        <a:srgbClr val="FFD966"/>
      </a:dk2>
      <a:lt2>
        <a:srgbClr val="A2CEC6"/>
      </a:lt2>
      <a:accent1>
        <a:srgbClr val="FCE08C"/>
      </a:accent1>
      <a:accent2>
        <a:srgbClr val="FFF3CE"/>
      </a:accent2>
      <a:accent3>
        <a:srgbClr val="44AA99"/>
      </a:accent3>
      <a:accent4>
        <a:srgbClr val="9ECAEC"/>
      </a:accent4>
      <a:accent5>
        <a:srgbClr val="FFFFFF"/>
      </a:accent5>
      <a:accent6>
        <a:srgbClr val="FFFFFF"/>
      </a:accent6>
      <a:hlink>
        <a:srgbClr val="1C2E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ship Recruitment Agency by Slidesgo">
  <a:themeElements>
    <a:clrScheme name="Simple Light">
      <a:dk1>
        <a:srgbClr val="1C2E50"/>
      </a:dk1>
      <a:lt1>
        <a:srgbClr val="FFFFFF"/>
      </a:lt1>
      <a:dk2>
        <a:srgbClr val="FFD966"/>
      </a:dk2>
      <a:lt2>
        <a:srgbClr val="A2CEC6"/>
      </a:lt2>
      <a:accent1>
        <a:srgbClr val="FCE08C"/>
      </a:accent1>
      <a:accent2>
        <a:srgbClr val="FFF3CE"/>
      </a:accent2>
      <a:accent3>
        <a:srgbClr val="44AA99"/>
      </a:accent3>
      <a:accent4>
        <a:srgbClr val="9ECAEC"/>
      </a:accent4>
      <a:accent5>
        <a:srgbClr val="FFFFFF"/>
      </a:accent5>
      <a:accent6>
        <a:srgbClr val="FFFFFF"/>
      </a:accent6>
      <a:hlink>
        <a:srgbClr val="1C2E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Internship Recruitment Agency by Slidesgo">
  <a:themeElements>
    <a:clrScheme name="Simple Light">
      <a:dk1>
        <a:srgbClr val="1C2E50"/>
      </a:dk1>
      <a:lt1>
        <a:srgbClr val="FFFFFF"/>
      </a:lt1>
      <a:dk2>
        <a:srgbClr val="FFD966"/>
      </a:dk2>
      <a:lt2>
        <a:srgbClr val="A2CEC6"/>
      </a:lt2>
      <a:accent1>
        <a:srgbClr val="FCE08C"/>
      </a:accent1>
      <a:accent2>
        <a:srgbClr val="FFF3CE"/>
      </a:accent2>
      <a:accent3>
        <a:srgbClr val="44AA99"/>
      </a:accent3>
      <a:accent4>
        <a:srgbClr val="9ECAEC"/>
      </a:accent4>
      <a:accent5>
        <a:srgbClr val="FFFFFF"/>
      </a:accent5>
      <a:accent6>
        <a:srgbClr val="FFFFFF"/>
      </a:accent6>
      <a:hlink>
        <a:srgbClr val="1C2E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